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81" r:id="rId2"/>
    <p:sldId id="27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0105" autoAdjust="0"/>
  </p:normalViewPr>
  <p:slideViewPr>
    <p:cSldViewPr snapToGrid="0">
      <p:cViewPr varScale="1">
        <p:scale>
          <a:sx n="90" d="100"/>
          <a:sy n="90" d="100"/>
        </p:scale>
        <p:origin x="-78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5D59E-77D2-49A2-9840-C76E67D61173}" type="datetimeFigureOut">
              <a:rPr lang="es-ES" smtClean="0"/>
              <a:t>24/11/2015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026E23-D883-4EF4-B6CE-CAF533AE56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0436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="1" dirty="0" smtClean="0"/>
              <a:t>Fig. 1 – Material</a:t>
            </a:r>
            <a:r>
              <a:rPr lang="es-ES" b="1" baseline="0" dirty="0" smtClean="0"/>
              <a:t> adicional</a:t>
            </a:r>
            <a:endParaRPr lang="es-E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026E23-D883-4EF4-B6CE-CAF533AE568D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6975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="1" dirty="0" smtClean="0"/>
              <a:t>Fig. 2</a:t>
            </a:r>
            <a:r>
              <a:rPr lang="es-ES" b="1" baseline="0" dirty="0" smtClean="0"/>
              <a:t> – </a:t>
            </a:r>
            <a:r>
              <a:rPr lang="es-ES" b="1" baseline="0" smtClean="0"/>
              <a:t>Material adicional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026E23-D883-4EF4-B6CE-CAF533AE568D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5801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8EED0-30BF-4C82-AF71-B71A1CBD5588}" type="datetimeFigureOut">
              <a:rPr lang="es-ES" smtClean="0"/>
              <a:t>24/11/2015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BF2E8-6C81-4F66-9306-8EFB4E5CEB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5226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8EED0-30BF-4C82-AF71-B71A1CBD5588}" type="datetimeFigureOut">
              <a:rPr lang="es-ES" smtClean="0"/>
              <a:t>24/11/2015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BF2E8-6C81-4F66-9306-8EFB4E5CEB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4376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8EED0-30BF-4C82-AF71-B71A1CBD5588}" type="datetimeFigureOut">
              <a:rPr lang="es-ES" smtClean="0"/>
              <a:t>24/11/2015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BF2E8-6C81-4F66-9306-8EFB4E5CEB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3665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8EED0-30BF-4C82-AF71-B71A1CBD5588}" type="datetimeFigureOut">
              <a:rPr lang="es-ES" smtClean="0"/>
              <a:t>24/11/2015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BF2E8-6C81-4F66-9306-8EFB4E5CEB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2353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8EED0-30BF-4C82-AF71-B71A1CBD5588}" type="datetimeFigureOut">
              <a:rPr lang="es-ES" smtClean="0"/>
              <a:t>24/11/2015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BF2E8-6C81-4F66-9306-8EFB4E5CEB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1920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8EED0-30BF-4C82-AF71-B71A1CBD5588}" type="datetimeFigureOut">
              <a:rPr lang="es-ES" smtClean="0"/>
              <a:t>24/11/2015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BF2E8-6C81-4F66-9306-8EFB4E5CEB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3840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8EED0-30BF-4C82-AF71-B71A1CBD5588}" type="datetimeFigureOut">
              <a:rPr lang="es-ES" smtClean="0"/>
              <a:t>24/11/2015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BF2E8-6C81-4F66-9306-8EFB4E5CEB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0612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8EED0-30BF-4C82-AF71-B71A1CBD5588}" type="datetimeFigureOut">
              <a:rPr lang="es-ES" smtClean="0"/>
              <a:t>24/11/2015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BF2E8-6C81-4F66-9306-8EFB4E5CEB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5315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8EED0-30BF-4C82-AF71-B71A1CBD5588}" type="datetimeFigureOut">
              <a:rPr lang="es-ES" smtClean="0"/>
              <a:t>24/11/2015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BF2E8-6C81-4F66-9306-8EFB4E5CEB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2847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8EED0-30BF-4C82-AF71-B71A1CBD5588}" type="datetimeFigureOut">
              <a:rPr lang="es-ES" smtClean="0"/>
              <a:t>24/11/2015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BF2E8-6C81-4F66-9306-8EFB4E5CEB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8651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8EED0-30BF-4C82-AF71-B71A1CBD5588}" type="datetimeFigureOut">
              <a:rPr lang="es-ES" smtClean="0"/>
              <a:t>24/11/2015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BF2E8-6C81-4F66-9306-8EFB4E5CEB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2850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8EED0-30BF-4C82-AF71-B71A1CBD5588}" type="datetimeFigureOut">
              <a:rPr lang="es-ES" smtClean="0"/>
              <a:t>24/11/2015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BF2E8-6C81-4F66-9306-8EFB4E5CEB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8749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65" t="33391" r="23859" b="16262"/>
          <a:stretch/>
        </p:blipFill>
        <p:spPr>
          <a:xfrm>
            <a:off x="5029201" y="246450"/>
            <a:ext cx="6351814" cy="618852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01" t="26765" r="22615" b="5158"/>
          <a:stretch/>
        </p:blipFill>
        <p:spPr>
          <a:xfrm>
            <a:off x="1512472" y="246450"/>
            <a:ext cx="3516729" cy="6204854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1687478" y="5850203"/>
            <a:ext cx="465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es-E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5183272" y="5850204"/>
            <a:ext cx="465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</p:txBody>
      </p:sp>
      <p:cxnSp>
        <p:nvCxnSpPr>
          <p:cNvPr id="11" name="6 Conector recto de flecha"/>
          <p:cNvCxnSpPr/>
          <p:nvPr/>
        </p:nvCxnSpPr>
        <p:spPr>
          <a:xfrm flipH="1">
            <a:off x="3776972" y="4180115"/>
            <a:ext cx="272512" cy="489861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299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83" t="23684" r="31824"/>
          <a:stretch/>
        </p:blipFill>
        <p:spPr>
          <a:xfrm>
            <a:off x="513875" y="256672"/>
            <a:ext cx="6721114" cy="6268633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78" t="14035" r="24838"/>
          <a:stretch/>
        </p:blipFill>
        <p:spPr>
          <a:xfrm>
            <a:off x="7234989" y="256672"/>
            <a:ext cx="3400926" cy="6280605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626125" y="5814837"/>
            <a:ext cx="465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es-E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7391604" y="5803947"/>
            <a:ext cx="465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</p:txBody>
      </p:sp>
      <p:cxnSp>
        <p:nvCxnSpPr>
          <p:cNvPr id="8" name="13 Conector recto de flecha"/>
          <p:cNvCxnSpPr/>
          <p:nvPr/>
        </p:nvCxnSpPr>
        <p:spPr>
          <a:xfrm flipH="1" flipV="1">
            <a:off x="5967203" y="3126568"/>
            <a:ext cx="156011" cy="482045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13 Conector recto de flecha"/>
          <p:cNvCxnSpPr/>
          <p:nvPr/>
        </p:nvCxnSpPr>
        <p:spPr>
          <a:xfrm flipH="1">
            <a:off x="9362274" y="4624238"/>
            <a:ext cx="397254" cy="192693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1657</TotalTime>
  <Words>18</Words>
  <Application>Microsoft Office PowerPoint</Application>
  <PresentationFormat>Personalizado</PresentationFormat>
  <Paragraphs>8</Paragraphs>
  <Slides>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Rebeca Miron Mombiela</dc:creator>
  <cp:lastModifiedBy>Reed Elsevier</cp:lastModifiedBy>
  <cp:revision>56</cp:revision>
  <dcterms:created xsi:type="dcterms:W3CDTF">2015-05-03T12:04:44Z</dcterms:created>
  <dcterms:modified xsi:type="dcterms:W3CDTF">2015-11-24T09:27:55Z</dcterms:modified>
</cp:coreProperties>
</file>