
<file path=[Content_Types].xml><?xml version="1.0" encoding="utf-8"?>
<Types xmlns="http://schemas.openxmlformats.org/package/2006/content-types">
  <Default Extension="xml" ContentType="application/xml"/>
  <Default Extension="mov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5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6C372-70AC-534F-9BF6-DBBB7459049D}" type="datetimeFigureOut">
              <a:rPr lang="es-ES" smtClean="0"/>
              <a:t>9/3/16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BB928-30EC-3D4F-B4CF-2177BECBB61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474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Video </a:t>
            </a:r>
            <a:r>
              <a:rPr lang="es-ES" dirty="0" smtClean="0"/>
              <a:t>1 4 C pre</a:t>
            </a:r>
            <a:r>
              <a:rPr lang="es-ES" smtClean="0"/>
              <a:t>-implante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BB928-30EC-3D4F-B4CF-2177BECBB61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111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6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152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593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137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995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696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215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141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989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000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7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37D57-2C8B-9F4C-B0F5-9C046DCDF333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63C4-3B8C-3C45-A1E1-01FBDF9010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18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C preimplante (convertido)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00" y="685800"/>
            <a:ext cx="8077200" cy="54864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33400" y="685800"/>
            <a:ext cx="1625600" cy="366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550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</Words>
  <Application>Microsoft Macintosh PowerPoint</Application>
  <PresentationFormat>Presentación en pantalla (4:3)</PresentationFormat>
  <Paragraphs>2</Paragraphs>
  <Slides>1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lopez gil</dc:creator>
  <cp:lastModifiedBy>maria lopez gil</cp:lastModifiedBy>
  <cp:revision>2</cp:revision>
  <dcterms:created xsi:type="dcterms:W3CDTF">2016-03-09T18:25:30Z</dcterms:created>
  <dcterms:modified xsi:type="dcterms:W3CDTF">2016-03-09T18:32:53Z</dcterms:modified>
</cp:coreProperties>
</file>