
<file path=[Content_Types].xml><?xml version="1.0" encoding="utf-8"?>
<Types xmlns="http://schemas.openxmlformats.org/package/2006/content-types">
  <Default Extension="xml" ContentType="application/xml"/>
  <Default Extension="mov" ContentType="vide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14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EDF0A-68C1-2140-BDA1-10983060F46A}" type="datetimeFigureOut">
              <a:rPr lang="es-ES" smtClean="0"/>
              <a:t>9/3/16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6F7FA-AF94-6041-BA40-CBBB7E29523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4428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Video</a:t>
            </a:r>
            <a:r>
              <a:rPr lang="es-ES" baseline="0" dirty="0" smtClean="0"/>
              <a:t> </a:t>
            </a:r>
            <a:r>
              <a:rPr lang="es-ES" baseline="0" dirty="0" smtClean="0"/>
              <a:t>2 </a:t>
            </a:r>
            <a:r>
              <a:rPr lang="es-ES" baseline="0" smtClean="0"/>
              <a:t>4C evolutivo post</a:t>
            </a:r>
            <a:r>
              <a:rPr lang="es-ES" baseline="0" dirty="0" smtClean="0"/>
              <a:t>-implante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6F7FA-AF94-6041-BA40-CBBB7E295236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3408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A1886-1183-234B-A270-5969934E0865}" type="datetimeFigureOut">
              <a:rPr lang="es-ES" smtClean="0"/>
              <a:t>9/3/16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358B-D8D9-DC4E-B808-CC82EF3C3FE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8351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A1886-1183-234B-A270-5969934E0865}" type="datetimeFigureOut">
              <a:rPr lang="es-ES" smtClean="0"/>
              <a:t>9/3/16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358B-D8D9-DC4E-B808-CC82EF3C3FE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5214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A1886-1183-234B-A270-5969934E0865}" type="datetimeFigureOut">
              <a:rPr lang="es-ES" smtClean="0"/>
              <a:t>9/3/16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358B-D8D9-DC4E-B808-CC82EF3C3FE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7221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A1886-1183-234B-A270-5969934E0865}" type="datetimeFigureOut">
              <a:rPr lang="es-ES" smtClean="0"/>
              <a:t>9/3/16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358B-D8D9-DC4E-B808-CC82EF3C3FE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1597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A1886-1183-234B-A270-5969934E0865}" type="datetimeFigureOut">
              <a:rPr lang="es-ES" smtClean="0"/>
              <a:t>9/3/16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358B-D8D9-DC4E-B808-CC82EF3C3FE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4979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A1886-1183-234B-A270-5969934E0865}" type="datetimeFigureOut">
              <a:rPr lang="es-ES" smtClean="0"/>
              <a:t>9/3/16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358B-D8D9-DC4E-B808-CC82EF3C3FE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1276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A1886-1183-234B-A270-5969934E0865}" type="datetimeFigureOut">
              <a:rPr lang="es-ES" smtClean="0"/>
              <a:t>9/3/16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358B-D8D9-DC4E-B808-CC82EF3C3FE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1556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A1886-1183-234B-A270-5969934E0865}" type="datetimeFigureOut">
              <a:rPr lang="es-ES" smtClean="0"/>
              <a:t>9/3/16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358B-D8D9-DC4E-B808-CC82EF3C3FE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1154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A1886-1183-234B-A270-5969934E0865}" type="datetimeFigureOut">
              <a:rPr lang="es-ES" smtClean="0"/>
              <a:t>9/3/16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358B-D8D9-DC4E-B808-CC82EF3C3FE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31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A1886-1183-234B-A270-5969934E0865}" type="datetimeFigureOut">
              <a:rPr lang="es-ES" smtClean="0"/>
              <a:t>9/3/16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358B-D8D9-DC4E-B808-CC82EF3C3FE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4430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A1886-1183-234B-A270-5969934E0865}" type="datetimeFigureOut">
              <a:rPr lang="es-ES" smtClean="0"/>
              <a:t>9/3/16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358B-D8D9-DC4E-B808-CC82EF3C3FE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2834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A1886-1183-234B-A270-5969934E0865}" type="datetimeFigureOut">
              <a:rPr lang="es-ES" smtClean="0"/>
              <a:t>9/3/16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9358B-D8D9-DC4E-B808-CC82EF3C3FE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9316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C post-implante (convertido)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3400" y="685800"/>
            <a:ext cx="8077200" cy="54864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33400" y="685800"/>
            <a:ext cx="1553029" cy="3846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3010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Macintosh PowerPoint</Application>
  <PresentationFormat>Presentación en pantalla (4:3)</PresentationFormat>
  <Paragraphs>2</Paragraphs>
  <Slides>1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lopez gil</dc:creator>
  <cp:lastModifiedBy>maria lopez gil</cp:lastModifiedBy>
  <cp:revision>2</cp:revision>
  <dcterms:created xsi:type="dcterms:W3CDTF">2016-03-09T18:30:05Z</dcterms:created>
  <dcterms:modified xsi:type="dcterms:W3CDTF">2016-03-09T18:33:57Z</dcterms:modified>
</cp:coreProperties>
</file>