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84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1AB87FF-060D-492E-A7B1-64A2197DF64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62C40DD-9026-4861-AB88-38C57C0CDCD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D1C22F9-8C3C-40D1-B879-9ACDDF5E5B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AA019-E57B-40FD-808F-C7E2C68F1AA0}" type="datetimeFigureOut">
              <a:rPr lang="es-ES" smtClean="0"/>
              <a:t>31/03/2020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FB2F66E-F58B-4DFC-80C5-C391BFEB66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F93A0B3-465C-4D49-8F11-DE455F9BFF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1505C-9D81-4B9B-A536-A5630F9F2D9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641819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E3E5CAB-6EA1-4207-9342-4E7A6359F4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C60CA1D-D78E-40AF-B595-533F0890EA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82474C8-9979-4FF1-B5C3-93558C9722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AA019-E57B-40FD-808F-C7E2C68F1AA0}" type="datetimeFigureOut">
              <a:rPr lang="es-ES" smtClean="0"/>
              <a:t>31/03/2020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BEAE247-A2D3-444F-95D3-48969AF991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9D76FD4-8B7A-4236-AC30-555D908711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1505C-9D81-4B9B-A536-A5630F9F2D9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812944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F83D8CA-A87E-4B41-9627-69DCA29519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B3B5C48-9079-4FD0-B0C8-F6BD5174A7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E6755AF-03FC-4D5E-8CCF-3EED565AAD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AA019-E57B-40FD-808F-C7E2C68F1AA0}" type="datetimeFigureOut">
              <a:rPr lang="es-ES" smtClean="0"/>
              <a:t>31/03/2020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F3236DF-8CF1-43CF-8CD9-903065B322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6956F2B-D744-4A53-ADC2-172542DCD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1505C-9D81-4B9B-A536-A5630F9F2D9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205061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DF64BE0-50DB-4A37-80E3-BBB626DDFD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894F9A3-E52C-4F31-B8A7-E05ED39BBC8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C3E56C2-F8FD-41E7-BA23-69ED35FBA4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B47486D-383A-40A7-8858-83D6810840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AA019-E57B-40FD-808F-C7E2C68F1AA0}" type="datetimeFigureOut">
              <a:rPr lang="es-ES" smtClean="0"/>
              <a:t>31/03/2020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4F641DD-D466-4E64-86EB-361C80568D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379237D-992A-40A1-A236-403D2237DE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1505C-9D81-4B9B-A536-A5630F9F2D9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166753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80E32B2-9A62-4740-9E25-B3D57DE480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355AD80-5001-4A3C-A5D4-9376044BD0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6DE1085-6214-4E1B-9C9B-7AE819C7D4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5DD54930-D6F8-48EC-96F5-6BB05237CF6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F0A099B2-2385-4B32-9D7B-34709BAE1BA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FABF3F89-0952-41DF-B4A6-88514FDBA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AA019-E57B-40FD-808F-C7E2C68F1AA0}" type="datetimeFigureOut">
              <a:rPr lang="es-ES" smtClean="0"/>
              <a:t>31/03/2020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27AFD28A-5564-4322-AAE9-EE7559D269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97F73BA9-7871-4CB7-A880-8709DA3518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1505C-9D81-4B9B-A536-A5630F9F2D9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395865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10782EA-DB3F-4119-820B-5044CC68CA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B99C8317-6C0C-4901-A8D1-7C8D985DEA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AA019-E57B-40FD-808F-C7E2C68F1AA0}" type="datetimeFigureOut">
              <a:rPr lang="es-ES" smtClean="0"/>
              <a:t>31/03/2020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1B41481A-6825-4488-89FB-EA115EED1C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48751D83-4C22-4616-BF43-4568AA4EDB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1505C-9D81-4B9B-A536-A5630F9F2D9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496252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436E06C3-CCC7-4DAB-AF05-79B1DDF428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AA019-E57B-40FD-808F-C7E2C68F1AA0}" type="datetimeFigureOut">
              <a:rPr lang="es-ES" smtClean="0"/>
              <a:t>31/03/2020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D0B4A425-955A-4ACC-9BC5-E84D0357AC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E8ED0F88-4003-401E-9C3B-4126B563CA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1505C-9D81-4B9B-A536-A5630F9F2D9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824859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6CC5B0E-E531-49EA-809C-69481EA2D1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F9B1321-F166-4909-8574-5EF6693882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B23CAC0-A3EB-4372-B088-FF3150179D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79950DA-91B2-422D-B7EA-F2D822E8FF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AA019-E57B-40FD-808F-C7E2C68F1AA0}" type="datetimeFigureOut">
              <a:rPr lang="es-ES" smtClean="0"/>
              <a:t>31/03/2020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D10E2B3-1921-4DC4-ADB5-347BDAAAA3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5D839C6-94EE-4F6E-A2EB-12F3AB7363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1505C-9D81-4B9B-A536-A5630F9F2D9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931001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4D51D4B-DEED-49EB-BD04-60E7FDE3F7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AA20EB41-147D-49C0-A99D-415F3CBF323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C6C26F2-3BFA-4BD9-8A62-7919B125D8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54BA473-441B-4C7D-B26C-9836279AA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AA019-E57B-40FD-808F-C7E2C68F1AA0}" type="datetimeFigureOut">
              <a:rPr lang="es-ES" smtClean="0"/>
              <a:t>31/03/2020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59C4E7B-EC3B-44DE-AE86-60CDC7CEF9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D641A68-EE6A-4B65-8CE4-5752A1C6FE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1505C-9D81-4B9B-A536-A5630F9F2D9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646409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4CA6102-9139-4DAF-ACCE-AC325DCA9F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879B8F3-569B-46DF-93DC-4FF812B4F6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8AFB938-4256-4227-BB0E-E970E5760C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AA019-E57B-40FD-808F-C7E2C68F1AA0}" type="datetimeFigureOut">
              <a:rPr lang="es-ES" smtClean="0"/>
              <a:t>31/03/2020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064EF60-23A4-42BF-99FE-057BF6CF9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7BC2E44-D76F-4790-B6D1-D2373FBF07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1505C-9D81-4B9B-A536-A5630F9F2D9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299287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9E195D87-BFB8-4653-B9FE-5DC3820F3DA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BF71E9EB-8EBE-440C-A2BB-C0A8B651EA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16B1AF9-7B85-4E68-9DF0-CA6C488435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AA019-E57B-40FD-808F-C7E2C68F1AA0}" type="datetimeFigureOut">
              <a:rPr lang="es-ES" smtClean="0"/>
              <a:t>31/03/2020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A3799FB-2F82-4F9E-9F80-7FEC7B863D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023321A-EFFA-4C57-B520-596F3ABA6D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1505C-9D81-4B9B-A536-A5630F9F2D9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70863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ACF93D06-D164-488E-856B-C8A9458665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35E0577-F7DD-4972-A7B2-098C474745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A437C80-1919-4E12-968B-0B7649D5BA7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8AA019-E57B-40FD-808F-C7E2C68F1AA0}" type="datetimeFigureOut">
              <a:rPr lang="es-ES" smtClean="0"/>
              <a:t>31/03/2020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E998FA8-0AC0-4C11-B027-F8D03E9F40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B47007B-DE56-46A3-B518-D9BE1564D8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A1505C-9D81-4B9B-A536-A5630F9F2D9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30949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CE7C856A-9381-40A6-8F29-BE8743EE83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0762" y="881380"/>
            <a:ext cx="6845096" cy="5822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71817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02B69ED0-3328-43AD-B001-E01D129803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709" y="140678"/>
            <a:ext cx="9625386" cy="6221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037597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2CFA5AB8FFD714B8193350D8A513407" ma:contentTypeVersion="10" ma:contentTypeDescription="Create a new document." ma:contentTypeScope="" ma:versionID="542ab320d4ae28767853996edc705144">
  <xsd:schema xmlns:xsd="http://www.w3.org/2001/XMLSchema" xmlns:xs="http://www.w3.org/2001/XMLSchema" xmlns:p="http://schemas.microsoft.com/office/2006/metadata/properties" xmlns:ns3="906e7730-9e3e-4666-80c6-c9724aa82b30" targetNamespace="http://schemas.microsoft.com/office/2006/metadata/properties" ma:root="true" ma:fieldsID="5e1df035e7fa2a65937b13fd33329c48" ns3:_="">
    <xsd:import namespace="906e7730-9e3e-4666-80c6-c9724aa82b30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06e7730-9e3e-4666-80c6-c9724aa82b3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OCR" ma:index="12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3" nillable="true" ma:displayName="MediaServiceLocation" ma:internalName="MediaServiceLocatio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E133D74E-CE80-4769-BA84-055F1548F60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06e7730-9e3e-4666-80c6-c9724aa82b3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C54EAEC-0070-45D1-961F-2BB15873D95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9CF1B09-0A46-4E68-9622-95D5E1ED2EC6}">
  <ds:schemaRefs>
    <ds:schemaRef ds:uri="http://purl.org/dc/dcmitype/"/>
    <ds:schemaRef ds:uri="http://schemas.microsoft.com/office/infopath/2007/PartnerControls"/>
    <ds:schemaRef ds:uri="http://schemas.microsoft.com/office/2006/documentManagement/types"/>
    <ds:schemaRef ds:uri="http://schemas.microsoft.com/office/2006/metadata/properties"/>
    <ds:schemaRef ds:uri="http://purl.org/dc/elements/1.1/"/>
    <ds:schemaRef ds:uri="906e7730-9e3e-4666-80c6-c9724aa82b30"/>
    <ds:schemaRef ds:uri="http://purl.org/dc/terms/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Office PowerPoint</Application>
  <PresentationFormat>Panorámica</PresentationFormat>
  <Paragraphs>0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SANZ, EVA (ELS-BCL)</dc:creator>
  <cp:lastModifiedBy>SANZ, EVA (ELS-BCL)</cp:lastModifiedBy>
  <cp:revision>1</cp:revision>
  <dcterms:created xsi:type="dcterms:W3CDTF">2020-03-31T09:53:55Z</dcterms:created>
  <dcterms:modified xsi:type="dcterms:W3CDTF">2020-03-31T09:56:10Z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0x01010022CFA5AB8FFD714B8193350D8A513407</vt:lpwstr>
  </property>
</Properties>
</file>