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80" autoAdjust="0"/>
    <p:restoredTop sz="73083" autoAdjust="0"/>
  </p:normalViewPr>
  <p:slideViewPr>
    <p:cSldViewPr snapToGrid="0" snapToObjects="1">
      <p:cViewPr>
        <p:scale>
          <a:sx n="139" d="100"/>
          <a:sy n="139" d="100"/>
        </p:scale>
        <p:origin x="-432" y="1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2EEFD-EE8F-5746-B143-59173C9B64B9}" type="doc">
      <dgm:prSet loTypeId="urn:microsoft.com/office/officeart/2005/8/layout/orgChart1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97F5B-A2A5-9448-A68A-52C046D4A120}">
      <dgm:prSet phldrT="[Texto]" custT="1"/>
      <dgm:spPr/>
      <dgm:t>
        <a:bodyPr/>
        <a:lstStyle/>
        <a:p>
          <a:r>
            <a:rPr lang="en-US" sz="1100" dirty="0" smtClean="0"/>
            <a:t>Patients aged 65+y (n=1307)</a:t>
          </a:r>
        </a:p>
        <a:p>
          <a:r>
            <a:rPr lang="en-US" sz="1100" dirty="0" smtClean="0"/>
            <a:t> 701 women (53.6%)</a:t>
          </a:r>
        </a:p>
        <a:p>
          <a:r>
            <a:rPr lang="en-US" sz="1100" dirty="0" smtClean="0"/>
            <a:t>606 men (46.4%)</a:t>
          </a:r>
        </a:p>
      </dgm:t>
    </dgm:pt>
    <dgm:pt modelId="{F6232E1B-190E-9342-9101-604BCEE183CC}" type="parTrans" cxnId="{1FD3CDCB-BE1F-0A43-B16B-2CDA8C563E12}">
      <dgm:prSet/>
      <dgm:spPr/>
      <dgm:t>
        <a:bodyPr/>
        <a:lstStyle/>
        <a:p>
          <a:endParaRPr lang="en-US"/>
        </a:p>
      </dgm:t>
    </dgm:pt>
    <dgm:pt modelId="{C9B1A18B-AB1E-8947-B22F-3FE9B5BAFCD3}" type="sibTrans" cxnId="{1FD3CDCB-BE1F-0A43-B16B-2CDA8C563E12}">
      <dgm:prSet/>
      <dgm:spPr/>
      <dgm:t>
        <a:bodyPr/>
        <a:lstStyle/>
        <a:p>
          <a:endParaRPr lang="en-US"/>
        </a:p>
      </dgm:t>
    </dgm:pt>
    <dgm:pt modelId="{2429DBFD-4824-F641-9B57-41806D883764}">
      <dgm:prSet phldrT="[Texto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050" dirty="0" smtClean="0"/>
            <a:t>8</a:t>
          </a:r>
        </a:p>
        <a:p>
          <a:r>
            <a:rPr lang="en-US" sz="1050" dirty="0" smtClean="0"/>
            <a:t>(.6%)</a:t>
          </a:r>
          <a:endParaRPr lang="en-US" sz="1050" dirty="0"/>
        </a:p>
      </dgm:t>
    </dgm:pt>
    <dgm:pt modelId="{DA8AC3FC-2D44-BB49-97D3-D261964F33E9}" type="sibTrans" cxnId="{7C6E95EC-386F-2847-9247-B0A4C738EC61}">
      <dgm:prSet/>
      <dgm:spPr/>
      <dgm:t>
        <a:bodyPr/>
        <a:lstStyle/>
        <a:p>
          <a:endParaRPr lang="en-US"/>
        </a:p>
      </dgm:t>
    </dgm:pt>
    <dgm:pt modelId="{D06FB4C7-432D-024D-B679-BD5CE99712C7}" type="parTrans" cxnId="{7C6E95EC-386F-2847-9247-B0A4C738EC61}">
      <dgm:prSet/>
      <dgm:spPr/>
      <dgm:t>
        <a:bodyPr/>
        <a:lstStyle/>
        <a:p>
          <a:endParaRPr lang="en-US"/>
        </a:p>
      </dgm:t>
    </dgm:pt>
    <dgm:pt modelId="{32095A01-B72D-1E43-8356-603E4EBB7E52}">
      <dgm:prSet phldrT="[Texto]" custT="1"/>
      <dgm:spPr>
        <a:solidFill>
          <a:srgbClr val="FFFF00"/>
        </a:solidFill>
      </dgm:spPr>
      <dgm:t>
        <a:bodyPr/>
        <a:lstStyle/>
        <a:p>
          <a:r>
            <a:rPr lang="en-US" sz="1050" dirty="0" smtClean="0"/>
            <a:t>571</a:t>
          </a:r>
        </a:p>
        <a:p>
          <a:r>
            <a:rPr lang="en-US" sz="1050" dirty="0" smtClean="0"/>
            <a:t>(43.7%)</a:t>
          </a:r>
          <a:endParaRPr lang="en-US" sz="1050" dirty="0"/>
        </a:p>
      </dgm:t>
    </dgm:pt>
    <dgm:pt modelId="{D1A65604-4777-8D48-BC7C-96C580952D01}" type="parTrans" cxnId="{DC857F6F-26A2-9C4C-9B2A-A4C3AFF533F8}">
      <dgm:prSet/>
      <dgm:spPr/>
      <dgm:t>
        <a:bodyPr/>
        <a:lstStyle/>
        <a:p>
          <a:endParaRPr lang="en-US"/>
        </a:p>
      </dgm:t>
    </dgm:pt>
    <dgm:pt modelId="{0F7DB7BE-66D6-E047-995B-D96C5F66B56C}" type="sibTrans" cxnId="{DC857F6F-26A2-9C4C-9B2A-A4C3AFF533F8}">
      <dgm:prSet/>
      <dgm:spPr/>
      <dgm:t>
        <a:bodyPr/>
        <a:lstStyle/>
        <a:p>
          <a:endParaRPr lang="en-US"/>
        </a:p>
      </dgm:t>
    </dgm:pt>
    <dgm:pt modelId="{529B7881-97A8-5B4B-BF0B-67DF45B3E4DA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n-US" sz="1050" dirty="0" smtClean="0"/>
            <a:t>296</a:t>
          </a:r>
        </a:p>
        <a:p>
          <a:r>
            <a:rPr lang="en-US" sz="1050" dirty="0" smtClean="0"/>
            <a:t>(22.6%)</a:t>
          </a:r>
          <a:endParaRPr lang="en-US" sz="1050" dirty="0"/>
        </a:p>
      </dgm:t>
    </dgm:pt>
    <dgm:pt modelId="{80F65B75-0484-F744-A4D8-976D543AF430}" type="parTrans" cxnId="{021219D9-9440-CC46-9849-57ACD22F17DD}">
      <dgm:prSet/>
      <dgm:spPr/>
      <dgm:t>
        <a:bodyPr/>
        <a:lstStyle/>
        <a:p>
          <a:endParaRPr lang="en-US"/>
        </a:p>
      </dgm:t>
    </dgm:pt>
    <dgm:pt modelId="{5752173E-4D76-AF44-A3F8-0EA87D6DED0E}" type="sibTrans" cxnId="{021219D9-9440-CC46-9849-57ACD22F17DD}">
      <dgm:prSet/>
      <dgm:spPr/>
      <dgm:t>
        <a:bodyPr/>
        <a:lstStyle/>
        <a:p>
          <a:endParaRPr lang="en-US"/>
        </a:p>
      </dgm:t>
    </dgm:pt>
    <dgm:pt modelId="{CAB50EA7-5300-E347-91D3-76E2C16C0FCB}">
      <dgm:prSet phldrT="[Texto]" custT="1"/>
      <dgm:spPr>
        <a:solidFill>
          <a:srgbClr val="FF0000"/>
        </a:solidFill>
      </dgm:spPr>
      <dgm:t>
        <a:bodyPr/>
        <a:lstStyle/>
        <a:p>
          <a:r>
            <a:rPr lang="en-US" sz="1050" dirty="0" smtClean="0"/>
            <a:t>432</a:t>
          </a:r>
        </a:p>
        <a:p>
          <a:r>
            <a:rPr lang="en-US" sz="1050" dirty="0" smtClean="0"/>
            <a:t>(33.1%)</a:t>
          </a:r>
          <a:endParaRPr lang="en-US" sz="1050" dirty="0"/>
        </a:p>
      </dgm:t>
    </dgm:pt>
    <dgm:pt modelId="{C4809D5B-BE8A-3B48-B388-4A0FE982DC05}" type="parTrans" cxnId="{FDC5FCD9-9B75-E244-BCD5-429479905CE5}">
      <dgm:prSet/>
      <dgm:spPr/>
      <dgm:t>
        <a:bodyPr/>
        <a:lstStyle/>
        <a:p>
          <a:endParaRPr lang="en-US"/>
        </a:p>
      </dgm:t>
    </dgm:pt>
    <dgm:pt modelId="{B3599F7E-E392-0E4E-86C2-11E39794B11B}" type="sibTrans" cxnId="{FDC5FCD9-9B75-E244-BCD5-429479905CE5}">
      <dgm:prSet/>
      <dgm:spPr/>
      <dgm:t>
        <a:bodyPr/>
        <a:lstStyle/>
        <a:p>
          <a:endParaRPr lang="en-US"/>
        </a:p>
      </dgm:t>
    </dgm:pt>
    <dgm:pt modelId="{FEADFF05-AC84-4342-B3C3-A935C9FF2DD9}">
      <dgm:prSet custT="1"/>
      <dgm:spPr/>
      <dgm:t>
        <a:bodyPr/>
        <a:lstStyle/>
        <a:p>
          <a:r>
            <a:rPr lang="en-US" sz="1100" dirty="0" smtClean="0"/>
            <a:t>Low: &lt; 1% risk</a:t>
          </a:r>
        </a:p>
        <a:p>
          <a:r>
            <a:rPr lang="en-US" sz="1100" dirty="0" smtClean="0"/>
            <a:t>1.1% of women</a:t>
          </a:r>
        </a:p>
        <a:p>
          <a:r>
            <a:rPr lang="en-US" sz="1100" dirty="0" err="1" smtClean="0"/>
            <a:t>na</a:t>
          </a:r>
          <a:r>
            <a:rPr lang="en-US" sz="1100" dirty="0" smtClean="0"/>
            <a:t> for men</a:t>
          </a:r>
          <a:endParaRPr lang="en-US" sz="1100" dirty="0"/>
        </a:p>
      </dgm:t>
    </dgm:pt>
    <dgm:pt modelId="{14A24DF2-CB8C-6046-9C7F-10AE8060D367}" type="parTrans" cxnId="{8A12357C-7127-B94F-927E-EAB21065577C}">
      <dgm:prSet/>
      <dgm:spPr/>
      <dgm:t>
        <a:bodyPr/>
        <a:lstStyle/>
        <a:p>
          <a:endParaRPr lang="en-US"/>
        </a:p>
      </dgm:t>
    </dgm:pt>
    <dgm:pt modelId="{87C30164-3899-7040-B8D6-5FFE23256CD3}" type="sibTrans" cxnId="{8A12357C-7127-B94F-927E-EAB21065577C}">
      <dgm:prSet/>
      <dgm:spPr/>
      <dgm:t>
        <a:bodyPr/>
        <a:lstStyle/>
        <a:p>
          <a:endParaRPr lang="en-US"/>
        </a:p>
      </dgm:t>
    </dgm:pt>
    <dgm:pt modelId="{AF109508-3265-344E-9795-8041D73D27A0}">
      <dgm:prSet custT="1"/>
      <dgm:spPr/>
      <dgm:t>
        <a:bodyPr/>
        <a:lstStyle/>
        <a:p>
          <a:r>
            <a:rPr lang="en-US" sz="1100" dirty="0" smtClean="0"/>
            <a:t>Moderate: 1-5% risk</a:t>
          </a:r>
        </a:p>
        <a:p>
          <a:r>
            <a:rPr lang="en-US" sz="1100" dirty="0" smtClean="0"/>
            <a:t>50.8% of women</a:t>
          </a:r>
        </a:p>
        <a:p>
          <a:r>
            <a:rPr lang="en-US" sz="1100" dirty="0" smtClean="0"/>
            <a:t>35.5% of men</a:t>
          </a:r>
          <a:endParaRPr lang="en-US" sz="1100" dirty="0"/>
        </a:p>
      </dgm:t>
    </dgm:pt>
    <dgm:pt modelId="{92BD9659-759F-F445-B0BF-9EA28A68D854}" type="parTrans" cxnId="{AE10CCF0-C47F-4B43-93E0-74373CA32596}">
      <dgm:prSet/>
      <dgm:spPr/>
      <dgm:t>
        <a:bodyPr/>
        <a:lstStyle/>
        <a:p>
          <a:endParaRPr lang="en-US"/>
        </a:p>
      </dgm:t>
    </dgm:pt>
    <dgm:pt modelId="{F9C82170-13D0-A44C-84AF-48E5F5C5B9FC}" type="sibTrans" cxnId="{AE10CCF0-C47F-4B43-93E0-74373CA32596}">
      <dgm:prSet/>
      <dgm:spPr/>
      <dgm:t>
        <a:bodyPr/>
        <a:lstStyle/>
        <a:p>
          <a:endParaRPr lang="en-US"/>
        </a:p>
      </dgm:t>
    </dgm:pt>
    <dgm:pt modelId="{D1C9CB10-9538-9549-994C-36699871B35A}">
      <dgm:prSet custT="1"/>
      <dgm:spPr/>
      <dgm:t>
        <a:bodyPr/>
        <a:lstStyle/>
        <a:p>
          <a:r>
            <a:rPr lang="en-US" sz="1100" dirty="0" smtClean="0"/>
            <a:t>High: 5-10% risk</a:t>
          </a:r>
        </a:p>
        <a:p>
          <a:r>
            <a:rPr lang="en-US" sz="1100" dirty="0" smtClean="0"/>
            <a:t>18.4% of women</a:t>
          </a:r>
        </a:p>
        <a:p>
          <a:r>
            <a:rPr lang="en-US" sz="1100" dirty="0" smtClean="0"/>
            <a:t>27.6% of men</a:t>
          </a:r>
          <a:endParaRPr lang="en-US" sz="1100" dirty="0"/>
        </a:p>
      </dgm:t>
    </dgm:pt>
    <dgm:pt modelId="{37ED67C8-B9AE-8B43-A970-CA93DDC254AB}" type="parTrans" cxnId="{0DFD8F0E-0628-C049-A539-B8EBB45A0BE1}">
      <dgm:prSet/>
      <dgm:spPr/>
      <dgm:t>
        <a:bodyPr/>
        <a:lstStyle/>
        <a:p>
          <a:endParaRPr lang="en-US"/>
        </a:p>
      </dgm:t>
    </dgm:pt>
    <dgm:pt modelId="{C5085E68-0FC4-5549-80D8-25F716C8A27F}" type="sibTrans" cxnId="{0DFD8F0E-0628-C049-A539-B8EBB45A0BE1}">
      <dgm:prSet/>
      <dgm:spPr/>
      <dgm:t>
        <a:bodyPr/>
        <a:lstStyle/>
        <a:p>
          <a:endParaRPr lang="en-US"/>
        </a:p>
      </dgm:t>
    </dgm:pt>
    <dgm:pt modelId="{9ECFD0C0-6B6F-C44C-A049-BE5743421B0E}">
      <dgm:prSet custT="1"/>
      <dgm:spPr/>
      <dgm:t>
        <a:bodyPr/>
        <a:lstStyle/>
        <a:p>
          <a:r>
            <a:rPr lang="en-US" sz="1100" dirty="0" smtClean="0"/>
            <a:t>Very high: &gt;10% risk</a:t>
          </a:r>
        </a:p>
        <a:p>
          <a:r>
            <a:rPr lang="en-US" sz="1100" dirty="0" smtClean="0"/>
            <a:t>29.7% of women</a:t>
          </a:r>
        </a:p>
        <a:p>
          <a:r>
            <a:rPr lang="en-US" sz="1100" dirty="0" smtClean="0"/>
            <a:t>36.9% of men</a:t>
          </a:r>
          <a:endParaRPr lang="en-US" sz="1100" dirty="0"/>
        </a:p>
      </dgm:t>
    </dgm:pt>
    <dgm:pt modelId="{7CB2C467-6DC8-AA4D-A220-91ADA759B313}" type="parTrans" cxnId="{F5EC3EF7-D59A-3B49-91C1-A07832FBB493}">
      <dgm:prSet/>
      <dgm:spPr/>
      <dgm:t>
        <a:bodyPr/>
        <a:lstStyle/>
        <a:p>
          <a:endParaRPr lang="en-US"/>
        </a:p>
      </dgm:t>
    </dgm:pt>
    <dgm:pt modelId="{AA98752F-7599-024F-A6DA-53DBC430B98F}" type="sibTrans" cxnId="{F5EC3EF7-D59A-3B49-91C1-A07832FBB493}">
      <dgm:prSet/>
      <dgm:spPr/>
      <dgm:t>
        <a:bodyPr/>
        <a:lstStyle/>
        <a:p>
          <a:endParaRPr lang="en-US"/>
        </a:p>
      </dgm:t>
    </dgm:pt>
    <dgm:pt modelId="{49D62301-5112-8643-B055-EA727101D2E8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100" dirty="0" smtClean="0"/>
            <a:t>128 </a:t>
          </a:r>
        </a:p>
        <a:p>
          <a:r>
            <a:rPr lang="en-US" sz="1100" dirty="0" smtClean="0"/>
            <a:t>(9.8%)</a:t>
          </a:r>
        </a:p>
      </dgm:t>
    </dgm:pt>
    <dgm:pt modelId="{0ED03D7F-DCBD-1C46-84B5-489BE80BD2F1}" type="parTrans" cxnId="{F8222510-37D9-F349-9540-C4D4DB698C82}">
      <dgm:prSet/>
      <dgm:spPr/>
      <dgm:t>
        <a:bodyPr/>
        <a:lstStyle/>
        <a:p>
          <a:endParaRPr lang="en-US"/>
        </a:p>
      </dgm:t>
    </dgm:pt>
    <dgm:pt modelId="{49499CDE-10BA-4E4F-8560-3754FB2D0322}" type="sibTrans" cxnId="{F8222510-37D9-F349-9540-C4D4DB698C82}">
      <dgm:prSet/>
      <dgm:spPr/>
      <dgm:t>
        <a:bodyPr/>
        <a:lstStyle/>
        <a:p>
          <a:endParaRPr lang="en-US"/>
        </a:p>
      </dgm:t>
    </dgm:pt>
    <dgm:pt modelId="{EE367428-179B-184D-9CA1-05E8F2151618}">
      <dgm:prSet custT="1"/>
      <dgm:spPr>
        <a:solidFill>
          <a:srgbClr val="FFFF00"/>
        </a:solidFill>
      </dgm:spPr>
      <dgm:t>
        <a:bodyPr/>
        <a:lstStyle/>
        <a:p>
          <a:r>
            <a:rPr lang="en-US" sz="1100" dirty="0" smtClean="0"/>
            <a:t>629</a:t>
          </a:r>
        </a:p>
        <a:p>
          <a:r>
            <a:rPr lang="en-US" sz="1100" dirty="0" smtClean="0"/>
            <a:t>(48.1%)</a:t>
          </a:r>
          <a:endParaRPr lang="en-US" sz="1100" dirty="0"/>
        </a:p>
      </dgm:t>
    </dgm:pt>
    <dgm:pt modelId="{36B6E255-3B34-494F-8ADB-82347E843F74}" type="parTrans" cxnId="{DCCECEEC-2494-AC42-9EDA-43F7CA8F3A98}">
      <dgm:prSet/>
      <dgm:spPr/>
      <dgm:t>
        <a:bodyPr/>
        <a:lstStyle/>
        <a:p>
          <a:endParaRPr lang="en-US"/>
        </a:p>
      </dgm:t>
    </dgm:pt>
    <dgm:pt modelId="{054DA599-D593-6547-B6DB-C4B43ECC97A0}" type="sibTrans" cxnId="{DCCECEEC-2494-AC42-9EDA-43F7CA8F3A98}">
      <dgm:prSet/>
      <dgm:spPr/>
      <dgm:t>
        <a:bodyPr/>
        <a:lstStyle/>
        <a:p>
          <a:endParaRPr lang="en-US"/>
        </a:p>
      </dgm:t>
    </dgm:pt>
    <dgm:pt modelId="{8136D730-DCC4-B947-AC1E-94FD0C25A155}">
      <dgm:prSet custT="1"/>
      <dgm:spPr>
        <a:solidFill>
          <a:schemeClr val="accent6"/>
        </a:solidFill>
      </dgm:spPr>
      <dgm:t>
        <a:bodyPr/>
        <a:lstStyle/>
        <a:p>
          <a:r>
            <a:rPr lang="en-US" sz="1100" dirty="0" smtClean="0"/>
            <a:t>263</a:t>
          </a:r>
        </a:p>
        <a:p>
          <a:r>
            <a:rPr lang="en-US" sz="1100" dirty="0" smtClean="0"/>
            <a:t>(20.1%)</a:t>
          </a:r>
          <a:endParaRPr lang="en-US" sz="1100" dirty="0"/>
        </a:p>
      </dgm:t>
    </dgm:pt>
    <dgm:pt modelId="{F1846149-31F3-8546-82FF-8227C9F94D9A}" type="parTrans" cxnId="{9E5EB264-4274-3442-9912-63B5AEFA750A}">
      <dgm:prSet/>
      <dgm:spPr/>
      <dgm:t>
        <a:bodyPr/>
        <a:lstStyle/>
        <a:p>
          <a:endParaRPr lang="en-US"/>
        </a:p>
      </dgm:t>
    </dgm:pt>
    <dgm:pt modelId="{490938CF-C15B-B24C-944F-74DDEE55B1F1}" type="sibTrans" cxnId="{9E5EB264-4274-3442-9912-63B5AEFA750A}">
      <dgm:prSet/>
      <dgm:spPr/>
      <dgm:t>
        <a:bodyPr/>
        <a:lstStyle/>
        <a:p>
          <a:endParaRPr lang="en-US"/>
        </a:p>
      </dgm:t>
    </dgm:pt>
    <dgm:pt modelId="{DA9EA367-6F82-EC47-BE3C-48284FB0AB22}">
      <dgm:prSet custT="1"/>
      <dgm:spPr>
        <a:solidFill>
          <a:srgbClr val="FF0000"/>
        </a:solidFill>
      </dgm:spPr>
      <dgm:t>
        <a:bodyPr/>
        <a:lstStyle/>
        <a:p>
          <a:r>
            <a:rPr lang="en-US" sz="1100" dirty="0" smtClean="0"/>
            <a:t>287</a:t>
          </a:r>
        </a:p>
        <a:p>
          <a:r>
            <a:rPr lang="en-US" sz="1100" dirty="0" smtClean="0"/>
            <a:t>(22%)</a:t>
          </a:r>
          <a:endParaRPr lang="en-US" sz="1100" dirty="0"/>
        </a:p>
      </dgm:t>
    </dgm:pt>
    <dgm:pt modelId="{80B3D467-0C17-274E-8527-0C38C5F2AC6D}" type="parTrans" cxnId="{B3D7304C-04F6-CB4A-8085-5492525C5074}">
      <dgm:prSet/>
      <dgm:spPr/>
      <dgm:t>
        <a:bodyPr/>
        <a:lstStyle/>
        <a:p>
          <a:endParaRPr lang="en-US"/>
        </a:p>
      </dgm:t>
    </dgm:pt>
    <dgm:pt modelId="{E95C440A-402C-B142-9215-EE567BB7A6D5}" type="sibTrans" cxnId="{B3D7304C-04F6-CB4A-8085-5492525C5074}">
      <dgm:prSet/>
      <dgm:spPr/>
      <dgm:t>
        <a:bodyPr/>
        <a:lstStyle/>
        <a:p>
          <a:endParaRPr lang="en-US"/>
        </a:p>
      </dgm:t>
    </dgm:pt>
    <dgm:pt modelId="{AE2634EB-0BF6-EF44-BC8D-55BFE2636858}">
      <dgm:prSet custT="1"/>
      <dgm:spPr/>
      <dgm:t>
        <a:bodyPr/>
        <a:lstStyle/>
        <a:p>
          <a:r>
            <a:rPr lang="en-US" sz="1100" dirty="0" smtClean="0"/>
            <a:t>Low: &lt; 1% risk</a:t>
          </a:r>
        </a:p>
        <a:p>
          <a:r>
            <a:rPr lang="en-US" sz="1100" dirty="0" smtClean="0"/>
            <a:t>18.3% of women</a:t>
          </a:r>
        </a:p>
        <a:p>
          <a:r>
            <a:rPr lang="en-US" sz="1100" dirty="0" err="1" smtClean="0"/>
            <a:t>na</a:t>
          </a:r>
          <a:r>
            <a:rPr lang="en-US" sz="1100" dirty="0" smtClean="0"/>
            <a:t> for men</a:t>
          </a:r>
          <a:endParaRPr lang="en-US" sz="1100" dirty="0"/>
        </a:p>
      </dgm:t>
    </dgm:pt>
    <dgm:pt modelId="{9275F3F8-A8F6-A446-AC5D-E07548F7BD35}" type="parTrans" cxnId="{91CED566-672E-D44C-9A22-65CDEDFD8499}">
      <dgm:prSet/>
      <dgm:spPr/>
      <dgm:t>
        <a:bodyPr/>
        <a:lstStyle/>
        <a:p>
          <a:endParaRPr lang="en-US"/>
        </a:p>
      </dgm:t>
    </dgm:pt>
    <dgm:pt modelId="{9BBCDF4A-4F0C-5142-96C8-9C74E947426D}" type="sibTrans" cxnId="{91CED566-672E-D44C-9A22-65CDEDFD8499}">
      <dgm:prSet/>
      <dgm:spPr/>
      <dgm:t>
        <a:bodyPr/>
        <a:lstStyle/>
        <a:p>
          <a:endParaRPr lang="en-US"/>
        </a:p>
      </dgm:t>
    </dgm:pt>
    <dgm:pt modelId="{305A6E4A-B60A-334D-9289-DDD533D42CB2}">
      <dgm:prSet custT="1"/>
      <dgm:spPr/>
      <dgm:t>
        <a:bodyPr/>
        <a:lstStyle/>
        <a:p>
          <a:r>
            <a:rPr lang="en-US" sz="1100" dirty="0" smtClean="0"/>
            <a:t>Moderate: 1-5% risk</a:t>
          </a:r>
        </a:p>
        <a:p>
          <a:r>
            <a:rPr lang="en-US" sz="1100" dirty="0" smtClean="0"/>
            <a:t>49.9% of women</a:t>
          </a:r>
        </a:p>
        <a:p>
          <a:r>
            <a:rPr lang="en-US" sz="1100" dirty="0" smtClean="0"/>
            <a:t>46% of men </a:t>
          </a:r>
          <a:endParaRPr lang="en-US" sz="1100" dirty="0"/>
        </a:p>
      </dgm:t>
    </dgm:pt>
    <dgm:pt modelId="{A6B8C4A6-9602-7541-9603-6618EA7B327B}" type="parTrans" cxnId="{7BCFE5BE-8E6C-824A-8D13-0091C96094DA}">
      <dgm:prSet/>
      <dgm:spPr/>
      <dgm:t>
        <a:bodyPr/>
        <a:lstStyle/>
        <a:p>
          <a:endParaRPr lang="en-US"/>
        </a:p>
      </dgm:t>
    </dgm:pt>
    <dgm:pt modelId="{C5805BBC-5A8A-B145-A817-F5782095E0F5}" type="sibTrans" cxnId="{7BCFE5BE-8E6C-824A-8D13-0091C96094DA}">
      <dgm:prSet/>
      <dgm:spPr/>
      <dgm:t>
        <a:bodyPr/>
        <a:lstStyle/>
        <a:p>
          <a:endParaRPr lang="en-US"/>
        </a:p>
      </dgm:t>
    </dgm:pt>
    <dgm:pt modelId="{A85E7C50-F807-BF43-95D8-01EE11AC994C}">
      <dgm:prSet custT="1"/>
      <dgm:spPr/>
      <dgm:t>
        <a:bodyPr/>
        <a:lstStyle/>
        <a:p>
          <a:r>
            <a:rPr lang="en-US" sz="1100" dirty="0" smtClean="0"/>
            <a:t>High: 5-10% risk</a:t>
          </a:r>
        </a:p>
        <a:p>
          <a:r>
            <a:rPr lang="en-US" sz="1100" dirty="0" smtClean="0"/>
            <a:t>15.3% of women</a:t>
          </a:r>
        </a:p>
        <a:p>
          <a:r>
            <a:rPr lang="en-US" sz="1100" dirty="0" smtClean="0"/>
            <a:t>25.7% of men</a:t>
          </a:r>
          <a:endParaRPr lang="en-US" sz="1100" dirty="0"/>
        </a:p>
      </dgm:t>
    </dgm:pt>
    <dgm:pt modelId="{E74F545B-6766-5146-9B78-66CCB59307E8}" type="parTrans" cxnId="{D8263919-B475-6E4E-B444-DC70C8F14C63}">
      <dgm:prSet/>
      <dgm:spPr/>
      <dgm:t>
        <a:bodyPr/>
        <a:lstStyle/>
        <a:p>
          <a:endParaRPr lang="en-US"/>
        </a:p>
      </dgm:t>
    </dgm:pt>
    <dgm:pt modelId="{8C54943D-66EC-BD41-8965-27B76572BF9D}" type="sibTrans" cxnId="{D8263919-B475-6E4E-B444-DC70C8F14C63}">
      <dgm:prSet/>
      <dgm:spPr/>
      <dgm:t>
        <a:bodyPr/>
        <a:lstStyle/>
        <a:p>
          <a:endParaRPr lang="en-US"/>
        </a:p>
      </dgm:t>
    </dgm:pt>
    <dgm:pt modelId="{E4C098BA-5B6B-8A4A-B7B4-D30CC6622FCE}">
      <dgm:prSet custT="1"/>
      <dgm:spPr/>
      <dgm:t>
        <a:bodyPr/>
        <a:lstStyle/>
        <a:p>
          <a:r>
            <a:rPr lang="en-US" sz="1100" dirty="0" smtClean="0"/>
            <a:t>Very high: &gt;10% risk</a:t>
          </a:r>
        </a:p>
        <a:p>
          <a:r>
            <a:rPr lang="en-US" sz="1100" dirty="0" smtClean="0"/>
            <a:t>16.5% of women</a:t>
          </a:r>
        </a:p>
        <a:p>
          <a:r>
            <a:rPr lang="en-US" sz="1100" dirty="0" smtClean="0"/>
            <a:t>28.2% of men</a:t>
          </a:r>
          <a:endParaRPr lang="en-US" sz="1100" dirty="0"/>
        </a:p>
      </dgm:t>
    </dgm:pt>
    <dgm:pt modelId="{509BE6D7-EF34-234E-BFB8-1E3B623B7992}" type="parTrans" cxnId="{EEDD545E-8F6E-DE4E-B16D-F9B1F1AE6FF5}">
      <dgm:prSet/>
      <dgm:spPr/>
      <dgm:t>
        <a:bodyPr/>
        <a:lstStyle/>
        <a:p>
          <a:endParaRPr lang="en-US"/>
        </a:p>
      </dgm:t>
    </dgm:pt>
    <dgm:pt modelId="{A32FB209-7843-184B-A4C6-36F522A4F989}" type="sibTrans" cxnId="{EEDD545E-8F6E-DE4E-B16D-F9B1F1AE6FF5}">
      <dgm:prSet/>
      <dgm:spPr/>
      <dgm:t>
        <a:bodyPr/>
        <a:lstStyle/>
        <a:p>
          <a:endParaRPr lang="en-US"/>
        </a:p>
      </dgm:t>
    </dgm:pt>
    <dgm:pt modelId="{53F6299F-BD6C-BC4A-9232-9CE529955BF7}" type="pres">
      <dgm:prSet presAssocID="{CCD2EEFD-EE8F-5746-B143-59173C9B64B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F59B6E-5F41-B244-BF92-FA15D2A49D52}" type="pres">
      <dgm:prSet presAssocID="{83397F5B-A2A5-9448-A68A-52C046D4A120}" presName="hierRoot1" presStyleCnt="0">
        <dgm:presLayoutVars>
          <dgm:hierBranch val="init"/>
        </dgm:presLayoutVars>
      </dgm:prSet>
      <dgm:spPr/>
    </dgm:pt>
    <dgm:pt modelId="{84F9A1A2-5A3F-424E-91F1-40E52BAB2981}" type="pres">
      <dgm:prSet presAssocID="{83397F5B-A2A5-9448-A68A-52C046D4A120}" presName="rootComposite1" presStyleCnt="0"/>
      <dgm:spPr/>
    </dgm:pt>
    <dgm:pt modelId="{BA97E7D7-5CAC-AF48-AF28-51CBCD70DB49}" type="pres">
      <dgm:prSet presAssocID="{83397F5B-A2A5-9448-A68A-52C046D4A120}" presName="rootText1" presStyleLbl="node0" presStyleIdx="0" presStyleCnt="1" custScaleX="156015" custScaleY="98864" custLinFactNeighborX="-715" custLinFactNeighborY="-929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86DE6C-E910-2D47-BC9F-B81B3CCA81AF}" type="pres">
      <dgm:prSet presAssocID="{83397F5B-A2A5-9448-A68A-52C046D4A12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8AD50FA-3919-7049-B096-04A8DF3BD361}" type="pres">
      <dgm:prSet presAssocID="{83397F5B-A2A5-9448-A68A-52C046D4A120}" presName="hierChild2" presStyleCnt="0"/>
      <dgm:spPr/>
    </dgm:pt>
    <dgm:pt modelId="{14E39FAE-651D-A140-A1F6-1D8874F561E0}" type="pres">
      <dgm:prSet presAssocID="{D06FB4C7-432D-024D-B679-BD5CE99712C7}" presName="Name37" presStyleLbl="parChTrans1D2" presStyleIdx="0" presStyleCnt="4"/>
      <dgm:spPr/>
      <dgm:t>
        <a:bodyPr/>
        <a:lstStyle/>
        <a:p>
          <a:endParaRPr lang="en-US"/>
        </a:p>
      </dgm:t>
    </dgm:pt>
    <dgm:pt modelId="{9FA186C2-5535-CF4E-86D9-1DB68C8416A1}" type="pres">
      <dgm:prSet presAssocID="{2429DBFD-4824-F641-9B57-41806D883764}" presName="hierRoot2" presStyleCnt="0">
        <dgm:presLayoutVars>
          <dgm:hierBranch val="hang"/>
        </dgm:presLayoutVars>
      </dgm:prSet>
      <dgm:spPr/>
    </dgm:pt>
    <dgm:pt modelId="{311ED9E0-00A3-1F4E-84F2-58568E15B625}" type="pres">
      <dgm:prSet presAssocID="{2429DBFD-4824-F641-9B57-41806D883764}" presName="rootComposite" presStyleCnt="0"/>
      <dgm:spPr/>
    </dgm:pt>
    <dgm:pt modelId="{70DF84EC-42B5-F147-8679-898F21583F76}" type="pres">
      <dgm:prSet presAssocID="{2429DBFD-4824-F641-9B57-41806D883764}" presName="rootText" presStyleLbl="node2" presStyleIdx="0" presStyleCnt="4" custScaleX="44766" custScaleY="74707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F6E6C0D2-249B-944E-A9D9-6A94923C32A5}" type="pres">
      <dgm:prSet presAssocID="{2429DBFD-4824-F641-9B57-41806D883764}" presName="rootConnector" presStyleLbl="node2" presStyleIdx="0" presStyleCnt="4"/>
      <dgm:spPr/>
      <dgm:t>
        <a:bodyPr/>
        <a:lstStyle/>
        <a:p>
          <a:endParaRPr lang="en-US"/>
        </a:p>
      </dgm:t>
    </dgm:pt>
    <dgm:pt modelId="{68BC3BFE-F958-1940-B191-82A517A35C88}" type="pres">
      <dgm:prSet presAssocID="{2429DBFD-4824-F641-9B57-41806D883764}" presName="hierChild4" presStyleCnt="0"/>
      <dgm:spPr/>
    </dgm:pt>
    <dgm:pt modelId="{2F3A18D8-C006-0E44-8916-91FC891E4210}" type="pres">
      <dgm:prSet presAssocID="{14A24DF2-CB8C-6046-9C7F-10AE8060D367}" presName="Name48" presStyleLbl="parChTrans1D3" presStyleIdx="0" presStyleCnt="4"/>
      <dgm:spPr/>
      <dgm:t>
        <a:bodyPr/>
        <a:lstStyle/>
        <a:p>
          <a:endParaRPr lang="en-US"/>
        </a:p>
      </dgm:t>
    </dgm:pt>
    <dgm:pt modelId="{2C411CE6-9575-E144-820F-68665E1ECE34}" type="pres">
      <dgm:prSet presAssocID="{FEADFF05-AC84-4342-B3C3-A935C9FF2DD9}" presName="hierRoot2" presStyleCnt="0">
        <dgm:presLayoutVars>
          <dgm:hierBranch val="init"/>
        </dgm:presLayoutVars>
      </dgm:prSet>
      <dgm:spPr/>
    </dgm:pt>
    <dgm:pt modelId="{82441081-0140-E643-9F89-73F3B3257D6B}" type="pres">
      <dgm:prSet presAssocID="{FEADFF05-AC84-4342-B3C3-A935C9FF2DD9}" presName="rootComposite" presStyleCnt="0"/>
      <dgm:spPr/>
    </dgm:pt>
    <dgm:pt modelId="{6605D418-6941-5D4D-B23D-235259CEB673}" type="pres">
      <dgm:prSet presAssocID="{FEADFF05-AC84-4342-B3C3-A935C9FF2DD9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A35582-E58B-3F43-B3C8-1C534E56FD1B}" type="pres">
      <dgm:prSet presAssocID="{FEADFF05-AC84-4342-B3C3-A935C9FF2DD9}" presName="rootConnector" presStyleLbl="node3" presStyleIdx="0" presStyleCnt="4"/>
      <dgm:spPr/>
      <dgm:t>
        <a:bodyPr/>
        <a:lstStyle/>
        <a:p>
          <a:endParaRPr lang="en-US"/>
        </a:p>
      </dgm:t>
    </dgm:pt>
    <dgm:pt modelId="{8DA604A1-6A72-4145-99A3-68FC06565B27}" type="pres">
      <dgm:prSet presAssocID="{FEADFF05-AC84-4342-B3C3-A935C9FF2DD9}" presName="hierChild4" presStyleCnt="0"/>
      <dgm:spPr/>
    </dgm:pt>
    <dgm:pt modelId="{DB94C7F0-E03F-5845-9328-2BB9620AFC26}" type="pres">
      <dgm:prSet presAssocID="{0ED03D7F-DCBD-1C46-84B5-489BE80BD2F1}" presName="Name37" presStyleLbl="parChTrans1D4" presStyleIdx="0" presStyleCnt="8"/>
      <dgm:spPr/>
      <dgm:t>
        <a:bodyPr/>
        <a:lstStyle/>
        <a:p>
          <a:endParaRPr lang="en-US"/>
        </a:p>
      </dgm:t>
    </dgm:pt>
    <dgm:pt modelId="{3980B6DE-2E32-D946-A31B-38EC52E5601F}" type="pres">
      <dgm:prSet presAssocID="{49D62301-5112-8643-B055-EA727101D2E8}" presName="hierRoot2" presStyleCnt="0">
        <dgm:presLayoutVars>
          <dgm:hierBranch val="init"/>
        </dgm:presLayoutVars>
      </dgm:prSet>
      <dgm:spPr/>
    </dgm:pt>
    <dgm:pt modelId="{9AEFBB32-12A6-414F-9085-5FC7E6D24EC1}" type="pres">
      <dgm:prSet presAssocID="{49D62301-5112-8643-B055-EA727101D2E8}" presName="rootComposite" presStyleCnt="0"/>
      <dgm:spPr/>
    </dgm:pt>
    <dgm:pt modelId="{7D13BE47-2A1F-0442-9E7C-EF694835A248}" type="pres">
      <dgm:prSet presAssocID="{49D62301-5112-8643-B055-EA727101D2E8}" presName="rootText" presStyleLbl="node4" presStyleIdx="0" presStyleCnt="8" custScaleX="50221" custScaleY="73328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D98DE1E-1DB2-AE4E-82DA-8F729ED2C013}" type="pres">
      <dgm:prSet presAssocID="{49D62301-5112-8643-B055-EA727101D2E8}" presName="rootConnector" presStyleLbl="node4" presStyleIdx="0" presStyleCnt="8"/>
      <dgm:spPr/>
      <dgm:t>
        <a:bodyPr/>
        <a:lstStyle/>
        <a:p>
          <a:endParaRPr lang="en-US"/>
        </a:p>
      </dgm:t>
    </dgm:pt>
    <dgm:pt modelId="{070258E2-A6EF-324D-A1F8-AEEE304B6174}" type="pres">
      <dgm:prSet presAssocID="{49D62301-5112-8643-B055-EA727101D2E8}" presName="hierChild4" presStyleCnt="0"/>
      <dgm:spPr/>
    </dgm:pt>
    <dgm:pt modelId="{26F53A24-CB55-5942-8757-47AA0CFB8B01}" type="pres">
      <dgm:prSet presAssocID="{9275F3F8-A8F6-A446-AC5D-E07548F7BD35}" presName="Name37" presStyleLbl="parChTrans1D4" presStyleIdx="1" presStyleCnt="8"/>
      <dgm:spPr/>
      <dgm:t>
        <a:bodyPr/>
        <a:lstStyle/>
        <a:p>
          <a:endParaRPr lang="en-US"/>
        </a:p>
      </dgm:t>
    </dgm:pt>
    <dgm:pt modelId="{7E6BEB04-B9E5-674B-B40E-F47ED501B87F}" type="pres">
      <dgm:prSet presAssocID="{AE2634EB-0BF6-EF44-BC8D-55BFE2636858}" presName="hierRoot2" presStyleCnt="0">
        <dgm:presLayoutVars>
          <dgm:hierBranch val="init"/>
        </dgm:presLayoutVars>
      </dgm:prSet>
      <dgm:spPr/>
    </dgm:pt>
    <dgm:pt modelId="{66701985-C818-674A-AB4F-EE8D42A5B39B}" type="pres">
      <dgm:prSet presAssocID="{AE2634EB-0BF6-EF44-BC8D-55BFE2636858}" presName="rootComposite" presStyleCnt="0"/>
      <dgm:spPr/>
    </dgm:pt>
    <dgm:pt modelId="{3552A860-48DD-8646-87A1-1D94D7CB66B3}" type="pres">
      <dgm:prSet presAssocID="{AE2634EB-0BF6-EF44-BC8D-55BFE2636858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16D97F-A3F9-1549-8D6D-C21489E18B3E}" type="pres">
      <dgm:prSet presAssocID="{AE2634EB-0BF6-EF44-BC8D-55BFE2636858}" presName="rootConnector" presStyleLbl="node4" presStyleIdx="1" presStyleCnt="8"/>
      <dgm:spPr/>
      <dgm:t>
        <a:bodyPr/>
        <a:lstStyle/>
        <a:p>
          <a:endParaRPr lang="en-US"/>
        </a:p>
      </dgm:t>
    </dgm:pt>
    <dgm:pt modelId="{4666DE32-6C91-2942-9B86-3040C75B5DB0}" type="pres">
      <dgm:prSet presAssocID="{AE2634EB-0BF6-EF44-BC8D-55BFE2636858}" presName="hierChild4" presStyleCnt="0"/>
      <dgm:spPr/>
    </dgm:pt>
    <dgm:pt modelId="{DBF318B3-0498-DA47-8145-D0C120A3D1BF}" type="pres">
      <dgm:prSet presAssocID="{AE2634EB-0BF6-EF44-BC8D-55BFE2636858}" presName="hierChild5" presStyleCnt="0"/>
      <dgm:spPr/>
    </dgm:pt>
    <dgm:pt modelId="{32C8F697-7D73-8D4B-9613-747EFFF76AEE}" type="pres">
      <dgm:prSet presAssocID="{49D62301-5112-8643-B055-EA727101D2E8}" presName="hierChild5" presStyleCnt="0"/>
      <dgm:spPr/>
    </dgm:pt>
    <dgm:pt modelId="{54B067A3-31F5-0540-BB74-27F8D3BE8330}" type="pres">
      <dgm:prSet presAssocID="{FEADFF05-AC84-4342-B3C3-A935C9FF2DD9}" presName="hierChild5" presStyleCnt="0"/>
      <dgm:spPr/>
    </dgm:pt>
    <dgm:pt modelId="{4C9D7E2F-6421-0F4D-9960-0C71D52A035E}" type="pres">
      <dgm:prSet presAssocID="{2429DBFD-4824-F641-9B57-41806D883764}" presName="hierChild5" presStyleCnt="0"/>
      <dgm:spPr/>
    </dgm:pt>
    <dgm:pt modelId="{D034DE95-8BCB-BE41-ABBB-A49BAF467AB6}" type="pres">
      <dgm:prSet presAssocID="{D1A65604-4777-8D48-BC7C-96C580952D01}" presName="Name37" presStyleLbl="parChTrans1D2" presStyleIdx="1" presStyleCnt="4"/>
      <dgm:spPr/>
      <dgm:t>
        <a:bodyPr/>
        <a:lstStyle/>
        <a:p>
          <a:endParaRPr lang="en-US"/>
        </a:p>
      </dgm:t>
    </dgm:pt>
    <dgm:pt modelId="{26F90BC4-2989-614C-BBB9-A56E65E3C731}" type="pres">
      <dgm:prSet presAssocID="{32095A01-B72D-1E43-8356-603E4EBB7E52}" presName="hierRoot2" presStyleCnt="0">
        <dgm:presLayoutVars>
          <dgm:hierBranch val="init"/>
        </dgm:presLayoutVars>
      </dgm:prSet>
      <dgm:spPr/>
    </dgm:pt>
    <dgm:pt modelId="{F9955B7C-1A1B-C84A-BAD1-1E4AFD8619F6}" type="pres">
      <dgm:prSet presAssocID="{32095A01-B72D-1E43-8356-603E4EBB7E52}" presName="rootComposite" presStyleCnt="0"/>
      <dgm:spPr/>
    </dgm:pt>
    <dgm:pt modelId="{C895D4D4-1CCC-F24F-B740-5CCE4BE43099}" type="pres">
      <dgm:prSet presAssocID="{32095A01-B72D-1E43-8356-603E4EBB7E52}" presName="rootText" presStyleLbl="node2" presStyleIdx="1" presStyleCnt="4" custScaleX="44766" custScaleY="74707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E709C91-F700-214C-A689-3BE0DAAC224A}" type="pres">
      <dgm:prSet presAssocID="{32095A01-B72D-1E43-8356-603E4EBB7E52}" presName="rootConnector" presStyleLbl="node2" presStyleIdx="1" presStyleCnt="4"/>
      <dgm:spPr/>
      <dgm:t>
        <a:bodyPr/>
        <a:lstStyle/>
        <a:p>
          <a:endParaRPr lang="en-US"/>
        </a:p>
      </dgm:t>
    </dgm:pt>
    <dgm:pt modelId="{C69FCA1C-6D4E-5944-B85B-7AC055F78238}" type="pres">
      <dgm:prSet presAssocID="{32095A01-B72D-1E43-8356-603E4EBB7E52}" presName="hierChild4" presStyleCnt="0"/>
      <dgm:spPr/>
    </dgm:pt>
    <dgm:pt modelId="{8E9598AB-DEBD-CF47-9FB7-5C2EFAFB31F5}" type="pres">
      <dgm:prSet presAssocID="{92BD9659-759F-F445-B0BF-9EA28A68D854}" presName="Name37" presStyleLbl="parChTrans1D3" presStyleIdx="1" presStyleCnt="4"/>
      <dgm:spPr/>
      <dgm:t>
        <a:bodyPr/>
        <a:lstStyle/>
        <a:p>
          <a:endParaRPr lang="en-US"/>
        </a:p>
      </dgm:t>
    </dgm:pt>
    <dgm:pt modelId="{B53DC8BE-F5DA-7342-A0FD-E9653147157B}" type="pres">
      <dgm:prSet presAssocID="{AF109508-3265-344E-9795-8041D73D27A0}" presName="hierRoot2" presStyleCnt="0">
        <dgm:presLayoutVars>
          <dgm:hierBranch val="init"/>
        </dgm:presLayoutVars>
      </dgm:prSet>
      <dgm:spPr/>
    </dgm:pt>
    <dgm:pt modelId="{360B6EEE-CFD2-F347-895E-C713A47A4FC4}" type="pres">
      <dgm:prSet presAssocID="{AF109508-3265-344E-9795-8041D73D27A0}" presName="rootComposite" presStyleCnt="0"/>
      <dgm:spPr/>
    </dgm:pt>
    <dgm:pt modelId="{B278D32E-0740-4A40-A6F9-D0B2FD926D0D}" type="pres">
      <dgm:prSet presAssocID="{AF109508-3265-344E-9795-8041D73D27A0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7B20EF-FB9C-9C40-9C4D-ED50F3319C41}" type="pres">
      <dgm:prSet presAssocID="{AF109508-3265-344E-9795-8041D73D27A0}" presName="rootConnector" presStyleLbl="node3" presStyleIdx="1" presStyleCnt="4"/>
      <dgm:spPr/>
      <dgm:t>
        <a:bodyPr/>
        <a:lstStyle/>
        <a:p>
          <a:endParaRPr lang="en-US"/>
        </a:p>
      </dgm:t>
    </dgm:pt>
    <dgm:pt modelId="{1D8F4E8D-03ED-EA4A-8550-FE486EC0A92B}" type="pres">
      <dgm:prSet presAssocID="{AF109508-3265-344E-9795-8041D73D27A0}" presName="hierChild4" presStyleCnt="0"/>
      <dgm:spPr/>
    </dgm:pt>
    <dgm:pt modelId="{908CEB63-9EC0-A547-A49E-4BB87D96EB6D}" type="pres">
      <dgm:prSet presAssocID="{36B6E255-3B34-494F-8ADB-82347E843F74}" presName="Name37" presStyleLbl="parChTrans1D4" presStyleIdx="2" presStyleCnt="8"/>
      <dgm:spPr/>
      <dgm:t>
        <a:bodyPr/>
        <a:lstStyle/>
        <a:p>
          <a:endParaRPr lang="en-US"/>
        </a:p>
      </dgm:t>
    </dgm:pt>
    <dgm:pt modelId="{FB6066E9-65EF-D84E-8235-42C0935DCBB1}" type="pres">
      <dgm:prSet presAssocID="{EE367428-179B-184D-9CA1-05E8F2151618}" presName="hierRoot2" presStyleCnt="0">
        <dgm:presLayoutVars>
          <dgm:hierBranch val="init"/>
        </dgm:presLayoutVars>
      </dgm:prSet>
      <dgm:spPr/>
    </dgm:pt>
    <dgm:pt modelId="{174B1B6E-2700-394E-857A-1EC57920E1F5}" type="pres">
      <dgm:prSet presAssocID="{EE367428-179B-184D-9CA1-05E8F2151618}" presName="rootComposite" presStyleCnt="0"/>
      <dgm:spPr/>
    </dgm:pt>
    <dgm:pt modelId="{9F9C44F7-87FE-EE4D-874B-66321E9A67F9}" type="pres">
      <dgm:prSet presAssocID="{EE367428-179B-184D-9CA1-05E8F2151618}" presName="rootText" presStyleLbl="node4" presStyleIdx="2" presStyleCnt="8" custScaleX="52342" custScaleY="68131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10F1F236-A62E-4B4D-B819-92C960BE91C3}" type="pres">
      <dgm:prSet presAssocID="{EE367428-179B-184D-9CA1-05E8F2151618}" presName="rootConnector" presStyleLbl="node4" presStyleIdx="2" presStyleCnt="8"/>
      <dgm:spPr/>
      <dgm:t>
        <a:bodyPr/>
        <a:lstStyle/>
        <a:p>
          <a:endParaRPr lang="en-US"/>
        </a:p>
      </dgm:t>
    </dgm:pt>
    <dgm:pt modelId="{0707B0F1-6B00-054C-9BBE-3ECAE692F0B3}" type="pres">
      <dgm:prSet presAssocID="{EE367428-179B-184D-9CA1-05E8F2151618}" presName="hierChild4" presStyleCnt="0"/>
      <dgm:spPr/>
    </dgm:pt>
    <dgm:pt modelId="{12E316F8-CBBA-AF4E-9EB3-F84EEA4E2447}" type="pres">
      <dgm:prSet presAssocID="{A6B8C4A6-9602-7541-9603-6618EA7B327B}" presName="Name37" presStyleLbl="parChTrans1D4" presStyleIdx="3" presStyleCnt="8"/>
      <dgm:spPr/>
      <dgm:t>
        <a:bodyPr/>
        <a:lstStyle/>
        <a:p>
          <a:endParaRPr lang="en-US"/>
        </a:p>
      </dgm:t>
    </dgm:pt>
    <dgm:pt modelId="{4781C34F-2C1D-184B-B579-8718D61CBD06}" type="pres">
      <dgm:prSet presAssocID="{305A6E4A-B60A-334D-9289-DDD533D42CB2}" presName="hierRoot2" presStyleCnt="0">
        <dgm:presLayoutVars>
          <dgm:hierBranch val="init"/>
        </dgm:presLayoutVars>
      </dgm:prSet>
      <dgm:spPr/>
    </dgm:pt>
    <dgm:pt modelId="{BA9EA1B4-8481-174F-A772-ACD7744EBADD}" type="pres">
      <dgm:prSet presAssocID="{305A6E4A-B60A-334D-9289-DDD533D42CB2}" presName="rootComposite" presStyleCnt="0"/>
      <dgm:spPr/>
    </dgm:pt>
    <dgm:pt modelId="{9E015410-68FE-2A4C-9114-A88239C2CE72}" type="pres">
      <dgm:prSet presAssocID="{305A6E4A-B60A-334D-9289-DDD533D42CB2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4E1115-A1D8-4D49-8CD2-C6A1A22B7EE8}" type="pres">
      <dgm:prSet presAssocID="{305A6E4A-B60A-334D-9289-DDD533D42CB2}" presName="rootConnector" presStyleLbl="node4" presStyleIdx="3" presStyleCnt="8"/>
      <dgm:spPr/>
      <dgm:t>
        <a:bodyPr/>
        <a:lstStyle/>
        <a:p>
          <a:endParaRPr lang="en-US"/>
        </a:p>
      </dgm:t>
    </dgm:pt>
    <dgm:pt modelId="{CED20619-86B2-B34D-9122-13519B76A8B8}" type="pres">
      <dgm:prSet presAssocID="{305A6E4A-B60A-334D-9289-DDD533D42CB2}" presName="hierChild4" presStyleCnt="0"/>
      <dgm:spPr/>
    </dgm:pt>
    <dgm:pt modelId="{8FE00643-3339-A24D-B5FD-53C18FA6C972}" type="pres">
      <dgm:prSet presAssocID="{305A6E4A-B60A-334D-9289-DDD533D42CB2}" presName="hierChild5" presStyleCnt="0"/>
      <dgm:spPr/>
    </dgm:pt>
    <dgm:pt modelId="{C7D605C0-B872-FB42-9CE7-F139A7B44B48}" type="pres">
      <dgm:prSet presAssocID="{EE367428-179B-184D-9CA1-05E8F2151618}" presName="hierChild5" presStyleCnt="0"/>
      <dgm:spPr/>
    </dgm:pt>
    <dgm:pt modelId="{1958101F-7336-C54B-A3F6-46723C105417}" type="pres">
      <dgm:prSet presAssocID="{AF109508-3265-344E-9795-8041D73D27A0}" presName="hierChild5" presStyleCnt="0"/>
      <dgm:spPr/>
    </dgm:pt>
    <dgm:pt modelId="{66F81294-1447-0445-92B7-3478E0786B5B}" type="pres">
      <dgm:prSet presAssocID="{32095A01-B72D-1E43-8356-603E4EBB7E52}" presName="hierChild5" presStyleCnt="0"/>
      <dgm:spPr/>
    </dgm:pt>
    <dgm:pt modelId="{C68CAB24-5F2B-DE44-8215-CB708D8B4A8F}" type="pres">
      <dgm:prSet presAssocID="{80F65B75-0484-F744-A4D8-976D543AF430}" presName="Name37" presStyleLbl="parChTrans1D2" presStyleIdx="2" presStyleCnt="4"/>
      <dgm:spPr/>
      <dgm:t>
        <a:bodyPr/>
        <a:lstStyle/>
        <a:p>
          <a:endParaRPr lang="en-US"/>
        </a:p>
      </dgm:t>
    </dgm:pt>
    <dgm:pt modelId="{04001F3B-2969-FA4F-8606-DE6D262BD507}" type="pres">
      <dgm:prSet presAssocID="{529B7881-97A8-5B4B-BF0B-67DF45B3E4DA}" presName="hierRoot2" presStyleCnt="0">
        <dgm:presLayoutVars>
          <dgm:hierBranch val="init"/>
        </dgm:presLayoutVars>
      </dgm:prSet>
      <dgm:spPr/>
    </dgm:pt>
    <dgm:pt modelId="{0AA1FC2D-D126-4047-9409-A00ED80ADF06}" type="pres">
      <dgm:prSet presAssocID="{529B7881-97A8-5B4B-BF0B-67DF45B3E4DA}" presName="rootComposite" presStyleCnt="0"/>
      <dgm:spPr/>
    </dgm:pt>
    <dgm:pt modelId="{3B1492AD-7280-DC40-BEB2-D2A79F33E98F}" type="pres">
      <dgm:prSet presAssocID="{529B7881-97A8-5B4B-BF0B-67DF45B3E4DA}" presName="rootText" presStyleLbl="node2" presStyleIdx="2" presStyleCnt="4" custScaleX="44766" custScaleY="74707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2BD9394F-DEC4-B142-B6EC-2FB4387D40B6}" type="pres">
      <dgm:prSet presAssocID="{529B7881-97A8-5B4B-BF0B-67DF45B3E4DA}" presName="rootConnector" presStyleLbl="node2" presStyleIdx="2" presStyleCnt="4"/>
      <dgm:spPr/>
      <dgm:t>
        <a:bodyPr/>
        <a:lstStyle/>
        <a:p>
          <a:endParaRPr lang="en-US"/>
        </a:p>
      </dgm:t>
    </dgm:pt>
    <dgm:pt modelId="{066474DD-27BB-F74B-BF22-98517F008926}" type="pres">
      <dgm:prSet presAssocID="{529B7881-97A8-5B4B-BF0B-67DF45B3E4DA}" presName="hierChild4" presStyleCnt="0"/>
      <dgm:spPr/>
    </dgm:pt>
    <dgm:pt modelId="{81FBD3E0-C8DB-3E4E-961F-3C62F51F1848}" type="pres">
      <dgm:prSet presAssocID="{37ED67C8-B9AE-8B43-A970-CA93DDC254AB}" presName="Name37" presStyleLbl="parChTrans1D3" presStyleIdx="2" presStyleCnt="4"/>
      <dgm:spPr/>
      <dgm:t>
        <a:bodyPr/>
        <a:lstStyle/>
        <a:p>
          <a:endParaRPr lang="en-US"/>
        </a:p>
      </dgm:t>
    </dgm:pt>
    <dgm:pt modelId="{A215871E-9452-B64F-A91B-4CC6409B9BAA}" type="pres">
      <dgm:prSet presAssocID="{D1C9CB10-9538-9549-994C-36699871B35A}" presName="hierRoot2" presStyleCnt="0">
        <dgm:presLayoutVars>
          <dgm:hierBranch val="init"/>
        </dgm:presLayoutVars>
      </dgm:prSet>
      <dgm:spPr/>
    </dgm:pt>
    <dgm:pt modelId="{79FE35EB-B179-2F42-8D13-0FE345D271A0}" type="pres">
      <dgm:prSet presAssocID="{D1C9CB10-9538-9549-994C-36699871B35A}" presName="rootComposite" presStyleCnt="0"/>
      <dgm:spPr/>
    </dgm:pt>
    <dgm:pt modelId="{8ADDCE7D-FDB1-C74B-80B9-C53BF06FBE8E}" type="pres">
      <dgm:prSet presAssocID="{D1C9CB10-9538-9549-994C-36699871B35A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FA8DA9-8F12-5448-95CD-8B077D3CA592}" type="pres">
      <dgm:prSet presAssocID="{D1C9CB10-9538-9549-994C-36699871B35A}" presName="rootConnector" presStyleLbl="node3" presStyleIdx="2" presStyleCnt="4"/>
      <dgm:spPr/>
      <dgm:t>
        <a:bodyPr/>
        <a:lstStyle/>
        <a:p>
          <a:endParaRPr lang="en-US"/>
        </a:p>
      </dgm:t>
    </dgm:pt>
    <dgm:pt modelId="{2F716980-8531-7F4C-9761-48FBDD365DA0}" type="pres">
      <dgm:prSet presAssocID="{D1C9CB10-9538-9549-994C-36699871B35A}" presName="hierChild4" presStyleCnt="0"/>
      <dgm:spPr/>
    </dgm:pt>
    <dgm:pt modelId="{AA73BF8A-24BF-154E-ACEA-38BBC6CCF251}" type="pres">
      <dgm:prSet presAssocID="{F1846149-31F3-8546-82FF-8227C9F94D9A}" presName="Name37" presStyleLbl="parChTrans1D4" presStyleIdx="4" presStyleCnt="8"/>
      <dgm:spPr/>
      <dgm:t>
        <a:bodyPr/>
        <a:lstStyle/>
        <a:p>
          <a:endParaRPr lang="en-US"/>
        </a:p>
      </dgm:t>
    </dgm:pt>
    <dgm:pt modelId="{FCCD2B61-9914-C042-89E4-CEAC894D3432}" type="pres">
      <dgm:prSet presAssocID="{8136D730-DCC4-B947-AC1E-94FD0C25A155}" presName="hierRoot2" presStyleCnt="0">
        <dgm:presLayoutVars>
          <dgm:hierBranch val="init"/>
        </dgm:presLayoutVars>
      </dgm:prSet>
      <dgm:spPr/>
    </dgm:pt>
    <dgm:pt modelId="{B8341143-1626-4740-A171-DB047A2AB879}" type="pres">
      <dgm:prSet presAssocID="{8136D730-DCC4-B947-AC1E-94FD0C25A155}" presName="rootComposite" presStyleCnt="0"/>
      <dgm:spPr/>
    </dgm:pt>
    <dgm:pt modelId="{57802C2D-B8DF-AC4E-9DF5-6FE50988C425}" type="pres">
      <dgm:prSet presAssocID="{8136D730-DCC4-B947-AC1E-94FD0C25A155}" presName="rootText" presStyleLbl="node4" presStyleIdx="4" presStyleCnt="8" custScaleX="55880" custScaleY="69653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5DBB0B8-79A3-1143-B84D-E23801822771}" type="pres">
      <dgm:prSet presAssocID="{8136D730-DCC4-B947-AC1E-94FD0C25A155}" presName="rootConnector" presStyleLbl="node4" presStyleIdx="4" presStyleCnt="8"/>
      <dgm:spPr/>
      <dgm:t>
        <a:bodyPr/>
        <a:lstStyle/>
        <a:p>
          <a:endParaRPr lang="en-US"/>
        </a:p>
      </dgm:t>
    </dgm:pt>
    <dgm:pt modelId="{60352F28-9B09-1C4D-B95F-3F7B6D47C83A}" type="pres">
      <dgm:prSet presAssocID="{8136D730-DCC4-B947-AC1E-94FD0C25A155}" presName="hierChild4" presStyleCnt="0"/>
      <dgm:spPr/>
    </dgm:pt>
    <dgm:pt modelId="{45802C40-D98E-904A-910D-02BCA3484D7A}" type="pres">
      <dgm:prSet presAssocID="{E74F545B-6766-5146-9B78-66CCB59307E8}" presName="Name37" presStyleLbl="parChTrans1D4" presStyleIdx="5" presStyleCnt="8"/>
      <dgm:spPr/>
      <dgm:t>
        <a:bodyPr/>
        <a:lstStyle/>
        <a:p>
          <a:endParaRPr lang="en-US"/>
        </a:p>
      </dgm:t>
    </dgm:pt>
    <dgm:pt modelId="{7AD351F5-8544-6C43-AE76-E68E6E689386}" type="pres">
      <dgm:prSet presAssocID="{A85E7C50-F807-BF43-95D8-01EE11AC994C}" presName="hierRoot2" presStyleCnt="0">
        <dgm:presLayoutVars>
          <dgm:hierBranch val="init"/>
        </dgm:presLayoutVars>
      </dgm:prSet>
      <dgm:spPr/>
    </dgm:pt>
    <dgm:pt modelId="{86430968-CAEB-8147-BC81-5D90343B6F56}" type="pres">
      <dgm:prSet presAssocID="{A85E7C50-F807-BF43-95D8-01EE11AC994C}" presName="rootComposite" presStyleCnt="0"/>
      <dgm:spPr/>
    </dgm:pt>
    <dgm:pt modelId="{C8FA8F57-66A3-444D-8587-EC46657AE3FF}" type="pres">
      <dgm:prSet presAssocID="{A85E7C50-F807-BF43-95D8-01EE11AC994C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EC82C7-40A7-4D4F-B18F-A5C3DFF903C9}" type="pres">
      <dgm:prSet presAssocID="{A85E7C50-F807-BF43-95D8-01EE11AC994C}" presName="rootConnector" presStyleLbl="node4" presStyleIdx="5" presStyleCnt="8"/>
      <dgm:spPr/>
      <dgm:t>
        <a:bodyPr/>
        <a:lstStyle/>
        <a:p>
          <a:endParaRPr lang="en-US"/>
        </a:p>
      </dgm:t>
    </dgm:pt>
    <dgm:pt modelId="{A14FC98B-3B3C-EF45-81DE-C531A826C247}" type="pres">
      <dgm:prSet presAssocID="{A85E7C50-F807-BF43-95D8-01EE11AC994C}" presName="hierChild4" presStyleCnt="0"/>
      <dgm:spPr/>
    </dgm:pt>
    <dgm:pt modelId="{C8A15B10-A147-9F48-AE15-7C11D80A2185}" type="pres">
      <dgm:prSet presAssocID="{A85E7C50-F807-BF43-95D8-01EE11AC994C}" presName="hierChild5" presStyleCnt="0"/>
      <dgm:spPr/>
    </dgm:pt>
    <dgm:pt modelId="{E8E44C1C-F8B8-DF4C-A9D1-2C94807C6FDE}" type="pres">
      <dgm:prSet presAssocID="{8136D730-DCC4-B947-AC1E-94FD0C25A155}" presName="hierChild5" presStyleCnt="0"/>
      <dgm:spPr/>
    </dgm:pt>
    <dgm:pt modelId="{660CCCE0-DFCF-1E48-A261-EFF2178D9F2E}" type="pres">
      <dgm:prSet presAssocID="{D1C9CB10-9538-9549-994C-36699871B35A}" presName="hierChild5" presStyleCnt="0"/>
      <dgm:spPr/>
    </dgm:pt>
    <dgm:pt modelId="{9612AD1E-4D90-654B-8F69-106487BBDBA3}" type="pres">
      <dgm:prSet presAssocID="{529B7881-97A8-5B4B-BF0B-67DF45B3E4DA}" presName="hierChild5" presStyleCnt="0"/>
      <dgm:spPr/>
    </dgm:pt>
    <dgm:pt modelId="{D00C6A0A-B51D-C849-8D4E-780828F94F2D}" type="pres">
      <dgm:prSet presAssocID="{C4809D5B-BE8A-3B48-B388-4A0FE982DC05}" presName="Name37" presStyleLbl="parChTrans1D2" presStyleIdx="3" presStyleCnt="4"/>
      <dgm:spPr/>
      <dgm:t>
        <a:bodyPr/>
        <a:lstStyle/>
        <a:p>
          <a:endParaRPr lang="en-US"/>
        </a:p>
      </dgm:t>
    </dgm:pt>
    <dgm:pt modelId="{F379E9F3-382D-504E-8B2D-12CF8EBE5EA0}" type="pres">
      <dgm:prSet presAssocID="{CAB50EA7-5300-E347-91D3-76E2C16C0FCB}" presName="hierRoot2" presStyleCnt="0">
        <dgm:presLayoutVars>
          <dgm:hierBranch val="init"/>
        </dgm:presLayoutVars>
      </dgm:prSet>
      <dgm:spPr/>
    </dgm:pt>
    <dgm:pt modelId="{D44255B4-9F54-A64F-BBA3-FCABAD259987}" type="pres">
      <dgm:prSet presAssocID="{CAB50EA7-5300-E347-91D3-76E2C16C0FCB}" presName="rootComposite" presStyleCnt="0"/>
      <dgm:spPr/>
    </dgm:pt>
    <dgm:pt modelId="{0CAD84AB-CB07-1D48-BAF3-FDAFFA2CCE41}" type="pres">
      <dgm:prSet presAssocID="{CAB50EA7-5300-E347-91D3-76E2C16C0FCB}" presName="rootText" presStyleLbl="node2" presStyleIdx="3" presStyleCnt="4" custScaleX="44766" custScaleY="74707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4E22ED50-FF11-4243-AB63-042FB493F178}" type="pres">
      <dgm:prSet presAssocID="{CAB50EA7-5300-E347-91D3-76E2C16C0FCB}" presName="rootConnector" presStyleLbl="node2" presStyleIdx="3" presStyleCnt="4"/>
      <dgm:spPr/>
      <dgm:t>
        <a:bodyPr/>
        <a:lstStyle/>
        <a:p>
          <a:endParaRPr lang="en-US"/>
        </a:p>
      </dgm:t>
    </dgm:pt>
    <dgm:pt modelId="{C0D2AE96-2FC6-8D44-8955-CA7EBFD85D99}" type="pres">
      <dgm:prSet presAssocID="{CAB50EA7-5300-E347-91D3-76E2C16C0FCB}" presName="hierChild4" presStyleCnt="0"/>
      <dgm:spPr/>
    </dgm:pt>
    <dgm:pt modelId="{B87AF256-E55C-B644-B1F3-FD5E21060193}" type="pres">
      <dgm:prSet presAssocID="{7CB2C467-6DC8-AA4D-A220-91ADA759B313}" presName="Name37" presStyleLbl="parChTrans1D3" presStyleIdx="3" presStyleCnt="4"/>
      <dgm:spPr/>
      <dgm:t>
        <a:bodyPr/>
        <a:lstStyle/>
        <a:p>
          <a:endParaRPr lang="en-US"/>
        </a:p>
      </dgm:t>
    </dgm:pt>
    <dgm:pt modelId="{98F08FCD-9F77-2241-8E8E-63AE9D5D87A2}" type="pres">
      <dgm:prSet presAssocID="{9ECFD0C0-6B6F-C44C-A049-BE5743421B0E}" presName="hierRoot2" presStyleCnt="0">
        <dgm:presLayoutVars>
          <dgm:hierBranch val="init"/>
        </dgm:presLayoutVars>
      </dgm:prSet>
      <dgm:spPr/>
    </dgm:pt>
    <dgm:pt modelId="{09F3F6E3-7498-4049-ADC8-9A529A0EBCE6}" type="pres">
      <dgm:prSet presAssocID="{9ECFD0C0-6B6F-C44C-A049-BE5743421B0E}" presName="rootComposite" presStyleCnt="0"/>
      <dgm:spPr/>
    </dgm:pt>
    <dgm:pt modelId="{C3EDE7A6-3DEC-F44B-9B5E-8B9BD65151E1}" type="pres">
      <dgm:prSet presAssocID="{9ECFD0C0-6B6F-C44C-A049-BE5743421B0E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823567-CEA2-F94A-A767-13344B828491}" type="pres">
      <dgm:prSet presAssocID="{9ECFD0C0-6B6F-C44C-A049-BE5743421B0E}" presName="rootConnector" presStyleLbl="node3" presStyleIdx="3" presStyleCnt="4"/>
      <dgm:spPr/>
      <dgm:t>
        <a:bodyPr/>
        <a:lstStyle/>
        <a:p>
          <a:endParaRPr lang="en-US"/>
        </a:p>
      </dgm:t>
    </dgm:pt>
    <dgm:pt modelId="{B5295286-EFDB-AF45-8AB9-A8160D02A8D0}" type="pres">
      <dgm:prSet presAssocID="{9ECFD0C0-6B6F-C44C-A049-BE5743421B0E}" presName="hierChild4" presStyleCnt="0"/>
      <dgm:spPr/>
    </dgm:pt>
    <dgm:pt modelId="{98EED896-0DE6-EA41-A656-6C57491807F7}" type="pres">
      <dgm:prSet presAssocID="{80B3D467-0C17-274E-8527-0C38C5F2AC6D}" presName="Name37" presStyleLbl="parChTrans1D4" presStyleIdx="6" presStyleCnt="8"/>
      <dgm:spPr/>
      <dgm:t>
        <a:bodyPr/>
        <a:lstStyle/>
        <a:p>
          <a:endParaRPr lang="en-US"/>
        </a:p>
      </dgm:t>
    </dgm:pt>
    <dgm:pt modelId="{2153D7D4-7E4A-B54D-B9B9-21406865E011}" type="pres">
      <dgm:prSet presAssocID="{DA9EA367-6F82-EC47-BE3C-48284FB0AB22}" presName="hierRoot2" presStyleCnt="0">
        <dgm:presLayoutVars>
          <dgm:hierBranch val="init"/>
        </dgm:presLayoutVars>
      </dgm:prSet>
      <dgm:spPr/>
    </dgm:pt>
    <dgm:pt modelId="{3542D68C-8474-DE45-A515-06F8EA8EFB0B}" type="pres">
      <dgm:prSet presAssocID="{DA9EA367-6F82-EC47-BE3C-48284FB0AB22}" presName="rootComposite" presStyleCnt="0"/>
      <dgm:spPr/>
    </dgm:pt>
    <dgm:pt modelId="{6465D639-98F4-A14C-B36A-DB0120464A15}" type="pres">
      <dgm:prSet presAssocID="{DA9EA367-6F82-EC47-BE3C-48284FB0AB22}" presName="rootText" presStyleLbl="node4" presStyleIdx="6" presStyleCnt="8" custScaleX="58736" custScaleY="76000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18A7CBC-8994-274E-ACC9-7328532AD32F}" type="pres">
      <dgm:prSet presAssocID="{DA9EA367-6F82-EC47-BE3C-48284FB0AB22}" presName="rootConnector" presStyleLbl="node4" presStyleIdx="6" presStyleCnt="8"/>
      <dgm:spPr/>
      <dgm:t>
        <a:bodyPr/>
        <a:lstStyle/>
        <a:p>
          <a:endParaRPr lang="en-US"/>
        </a:p>
      </dgm:t>
    </dgm:pt>
    <dgm:pt modelId="{B59C46DB-5491-5A41-94C3-18B51E86832D}" type="pres">
      <dgm:prSet presAssocID="{DA9EA367-6F82-EC47-BE3C-48284FB0AB22}" presName="hierChild4" presStyleCnt="0"/>
      <dgm:spPr/>
    </dgm:pt>
    <dgm:pt modelId="{36DCE91F-FC15-1B4A-88B4-DF64A44B0419}" type="pres">
      <dgm:prSet presAssocID="{509BE6D7-EF34-234E-BFB8-1E3B623B7992}" presName="Name37" presStyleLbl="parChTrans1D4" presStyleIdx="7" presStyleCnt="8"/>
      <dgm:spPr/>
      <dgm:t>
        <a:bodyPr/>
        <a:lstStyle/>
        <a:p>
          <a:endParaRPr lang="en-US"/>
        </a:p>
      </dgm:t>
    </dgm:pt>
    <dgm:pt modelId="{56269A94-55E4-0B49-8BA3-9688BB0D4D5C}" type="pres">
      <dgm:prSet presAssocID="{E4C098BA-5B6B-8A4A-B7B4-D30CC6622FCE}" presName="hierRoot2" presStyleCnt="0">
        <dgm:presLayoutVars>
          <dgm:hierBranch val="init"/>
        </dgm:presLayoutVars>
      </dgm:prSet>
      <dgm:spPr/>
    </dgm:pt>
    <dgm:pt modelId="{A7F5BBA0-4290-F74D-8124-D53157A8F8DC}" type="pres">
      <dgm:prSet presAssocID="{E4C098BA-5B6B-8A4A-B7B4-D30CC6622FCE}" presName="rootComposite" presStyleCnt="0"/>
      <dgm:spPr/>
    </dgm:pt>
    <dgm:pt modelId="{341D6645-3B1F-0645-80BD-EEAFC022FE14}" type="pres">
      <dgm:prSet presAssocID="{E4C098BA-5B6B-8A4A-B7B4-D30CC6622FCE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E26C13-95D3-A94B-8EE8-19302758028A}" type="pres">
      <dgm:prSet presAssocID="{E4C098BA-5B6B-8A4A-B7B4-D30CC6622FCE}" presName="rootConnector" presStyleLbl="node4" presStyleIdx="7" presStyleCnt="8"/>
      <dgm:spPr/>
      <dgm:t>
        <a:bodyPr/>
        <a:lstStyle/>
        <a:p>
          <a:endParaRPr lang="en-US"/>
        </a:p>
      </dgm:t>
    </dgm:pt>
    <dgm:pt modelId="{7A0BA208-F586-6347-9DB6-D64E90B92502}" type="pres">
      <dgm:prSet presAssocID="{E4C098BA-5B6B-8A4A-B7B4-D30CC6622FCE}" presName="hierChild4" presStyleCnt="0"/>
      <dgm:spPr/>
    </dgm:pt>
    <dgm:pt modelId="{770C9073-A136-0E46-B3A5-48DDCC981829}" type="pres">
      <dgm:prSet presAssocID="{E4C098BA-5B6B-8A4A-B7B4-D30CC6622FCE}" presName="hierChild5" presStyleCnt="0"/>
      <dgm:spPr/>
    </dgm:pt>
    <dgm:pt modelId="{6D34C25B-74E8-1845-827D-55F705CA9FEF}" type="pres">
      <dgm:prSet presAssocID="{DA9EA367-6F82-EC47-BE3C-48284FB0AB22}" presName="hierChild5" presStyleCnt="0"/>
      <dgm:spPr/>
    </dgm:pt>
    <dgm:pt modelId="{D14AFF80-C652-9142-AB33-203D68001246}" type="pres">
      <dgm:prSet presAssocID="{9ECFD0C0-6B6F-C44C-A049-BE5743421B0E}" presName="hierChild5" presStyleCnt="0"/>
      <dgm:spPr/>
    </dgm:pt>
    <dgm:pt modelId="{9014C2EC-B2B8-D843-8BC7-EA881CCB20A2}" type="pres">
      <dgm:prSet presAssocID="{CAB50EA7-5300-E347-91D3-76E2C16C0FCB}" presName="hierChild5" presStyleCnt="0"/>
      <dgm:spPr/>
    </dgm:pt>
    <dgm:pt modelId="{3851F61A-7B45-8946-AFFB-5C7796C10D92}" type="pres">
      <dgm:prSet presAssocID="{83397F5B-A2A5-9448-A68A-52C046D4A120}" presName="hierChild3" presStyleCnt="0"/>
      <dgm:spPr/>
    </dgm:pt>
  </dgm:ptLst>
  <dgm:cxnLst>
    <dgm:cxn modelId="{D1DE8E85-4A65-ED46-8798-662342E52EF2}" type="presOf" srcId="{49D62301-5112-8643-B055-EA727101D2E8}" destId="{ED98DE1E-1DB2-AE4E-82DA-8F729ED2C013}" srcOrd="1" destOrd="0" presId="urn:microsoft.com/office/officeart/2005/8/layout/orgChart1"/>
    <dgm:cxn modelId="{8454E410-B6C3-A04E-8F53-C5EF5FDE9ADD}" type="presOf" srcId="{E4C098BA-5B6B-8A4A-B7B4-D30CC6622FCE}" destId="{341D6645-3B1F-0645-80BD-EEAFC022FE14}" srcOrd="0" destOrd="0" presId="urn:microsoft.com/office/officeart/2005/8/layout/orgChart1"/>
    <dgm:cxn modelId="{06156106-A3EA-5149-8D3F-3C9E768BEBF3}" type="presOf" srcId="{D1A65604-4777-8D48-BC7C-96C580952D01}" destId="{D034DE95-8BCB-BE41-ABBB-A49BAF467AB6}" srcOrd="0" destOrd="0" presId="urn:microsoft.com/office/officeart/2005/8/layout/orgChart1"/>
    <dgm:cxn modelId="{1921C892-4E8D-164A-82CA-9B9A0CA2C1EF}" type="presOf" srcId="{36B6E255-3B34-494F-8ADB-82347E843F74}" destId="{908CEB63-9EC0-A547-A49E-4BB87D96EB6D}" srcOrd="0" destOrd="0" presId="urn:microsoft.com/office/officeart/2005/8/layout/orgChart1"/>
    <dgm:cxn modelId="{9E5EB264-4274-3442-9912-63B5AEFA750A}" srcId="{D1C9CB10-9538-9549-994C-36699871B35A}" destId="{8136D730-DCC4-B947-AC1E-94FD0C25A155}" srcOrd="0" destOrd="0" parTransId="{F1846149-31F3-8546-82FF-8227C9F94D9A}" sibTransId="{490938CF-C15B-B24C-944F-74DDEE55B1F1}"/>
    <dgm:cxn modelId="{BF414E1F-DF06-124C-9140-8ED04DBBB710}" type="presOf" srcId="{80F65B75-0484-F744-A4D8-976D543AF430}" destId="{C68CAB24-5F2B-DE44-8215-CB708D8B4A8F}" srcOrd="0" destOrd="0" presId="urn:microsoft.com/office/officeart/2005/8/layout/orgChart1"/>
    <dgm:cxn modelId="{021219D9-9440-CC46-9849-57ACD22F17DD}" srcId="{83397F5B-A2A5-9448-A68A-52C046D4A120}" destId="{529B7881-97A8-5B4B-BF0B-67DF45B3E4DA}" srcOrd="2" destOrd="0" parTransId="{80F65B75-0484-F744-A4D8-976D543AF430}" sibTransId="{5752173E-4D76-AF44-A3F8-0EA87D6DED0E}"/>
    <dgm:cxn modelId="{ED587591-A911-A349-9BCB-BDA1FA83C3B3}" type="presOf" srcId="{FEADFF05-AC84-4342-B3C3-A935C9FF2DD9}" destId="{3AA35582-E58B-3F43-B3C8-1C534E56FD1B}" srcOrd="1" destOrd="0" presId="urn:microsoft.com/office/officeart/2005/8/layout/orgChart1"/>
    <dgm:cxn modelId="{C0158EBA-30DC-5948-B1FC-F24D867A8B9B}" type="presOf" srcId="{7CB2C467-6DC8-AA4D-A220-91ADA759B313}" destId="{B87AF256-E55C-B644-B1F3-FD5E21060193}" srcOrd="0" destOrd="0" presId="urn:microsoft.com/office/officeart/2005/8/layout/orgChart1"/>
    <dgm:cxn modelId="{4A34975E-E775-AB40-9093-190C9CDA5C5E}" type="presOf" srcId="{DA9EA367-6F82-EC47-BE3C-48284FB0AB22}" destId="{E18A7CBC-8994-274E-ACC9-7328532AD32F}" srcOrd="1" destOrd="0" presId="urn:microsoft.com/office/officeart/2005/8/layout/orgChart1"/>
    <dgm:cxn modelId="{86AEF4DE-CF1A-EE47-9C07-C01D4F7544CC}" type="presOf" srcId="{305A6E4A-B60A-334D-9289-DDD533D42CB2}" destId="{044E1115-A1D8-4D49-8CD2-C6A1A22B7EE8}" srcOrd="1" destOrd="0" presId="urn:microsoft.com/office/officeart/2005/8/layout/orgChart1"/>
    <dgm:cxn modelId="{8D99D86A-6471-3C42-8ADB-59DC9DD5D6F7}" type="presOf" srcId="{C4809D5B-BE8A-3B48-B388-4A0FE982DC05}" destId="{D00C6A0A-B51D-C849-8D4E-780828F94F2D}" srcOrd="0" destOrd="0" presId="urn:microsoft.com/office/officeart/2005/8/layout/orgChart1"/>
    <dgm:cxn modelId="{4B1445EA-FAA6-424F-A054-7EA0344C5C91}" type="presOf" srcId="{F1846149-31F3-8546-82FF-8227C9F94D9A}" destId="{AA73BF8A-24BF-154E-ACEA-38BBC6CCF251}" srcOrd="0" destOrd="0" presId="urn:microsoft.com/office/officeart/2005/8/layout/orgChart1"/>
    <dgm:cxn modelId="{21287AFF-8B1C-7940-84CD-68AF8B81FEB4}" type="presOf" srcId="{0ED03D7F-DCBD-1C46-84B5-489BE80BD2F1}" destId="{DB94C7F0-E03F-5845-9328-2BB9620AFC26}" srcOrd="0" destOrd="0" presId="urn:microsoft.com/office/officeart/2005/8/layout/orgChart1"/>
    <dgm:cxn modelId="{B1581271-6A12-5C4E-8D97-A98FEECF7B15}" type="presOf" srcId="{83397F5B-A2A5-9448-A68A-52C046D4A120}" destId="{C186DE6C-E910-2D47-BC9F-B81B3CCA81AF}" srcOrd="1" destOrd="0" presId="urn:microsoft.com/office/officeart/2005/8/layout/orgChart1"/>
    <dgm:cxn modelId="{09AE475E-28E3-BC47-9C4F-39C047A9519D}" type="presOf" srcId="{CAB50EA7-5300-E347-91D3-76E2C16C0FCB}" destId="{0CAD84AB-CB07-1D48-BAF3-FDAFFA2CCE41}" srcOrd="0" destOrd="0" presId="urn:microsoft.com/office/officeart/2005/8/layout/orgChart1"/>
    <dgm:cxn modelId="{1FD3CDCB-BE1F-0A43-B16B-2CDA8C563E12}" srcId="{CCD2EEFD-EE8F-5746-B143-59173C9B64B9}" destId="{83397F5B-A2A5-9448-A68A-52C046D4A120}" srcOrd="0" destOrd="0" parTransId="{F6232E1B-190E-9342-9101-604BCEE183CC}" sibTransId="{C9B1A18B-AB1E-8947-B22F-3FE9B5BAFCD3}"/>
    <dgm:cxn modelId="{DC857F6F-26A2-9C4C-9B2A-A4C3AFF533F8}" srcId="{83397F5B-A2A5-9448-A68A-52C046D4A120}" destId="{32095A01-B72D-1E43-8356-603E4EBB7E52}" srcOrd="1" destOrd="0" parTransId="{D1A65604-4777-8D48-BC7C-96C580952D01}" sibTransId="{0F7DB7BE-66D6-E047-995B-D96C5F66B56C}"/>
    <dgm:cxn modelId="{CB21EA5B-0FC9-AA45-9D3F-DDB49AA1F705}" type="presOf" srcId="{8136D730-DCC4-B947-AC1E-94FD0C25A155}" destId="{E5DBB0B8-79A3-1143-B84D-E23801822771}" srcOrd="1" destOrd="0" presId="urn:microsoft.com/office/officeart/2005/8/layout/orgChart1"/>
    <dgm:cxn modelId="{7A40EAC6-A34F-9E49-BF36-97F11384AC4B}" type="presOf" srcId="{E74F545B-6766-5146-9B78-66CCB59307E8}" destId="{45802C40-D98E-904A-910D-02BCA3484D7A}" srcOrd="0" destOrd="0" presId="urn:microsoft.com/office/officeart/2005/8/layout/orgChart1"/>
    <dgm:cxn modelId="{4BA10F96-878D-904C-AB7E-ADC9EFE7E7E8}" type="presOf" srcId="{CAB50EA7-5300-E347-91D3-76E2C16C0FCB}" destId="{4E22ED50-FF11-4243-AB63-042FB493F178}" srcOrd="1" destOrd="0" presId="urn:microsoft.com/office/officeart/2005/8/layout/orgChart1"/>
    <dgm:cxn modelId="{55FD7701-140D-734A-9E72-2CECF7A84D3A}" type="presOf" srcId="{49D62301-5112-8643-B055-EA727101D2E8}" destId="{7D13BE47-2A1F-0442-9E7C-EF694835A248}" srcOrd="0" destOrd="0" presId="urn:microsoft.com/office/officeart/2005/8/layout/orgChart1"/>
    <dgm:cxn modelId="{098FB0BB-7F5A-684E-AE7F-BF878A7A45BA}" type="presOf" srcId="{529B7881-97A8-5B4B-BF0B-67DF45B3E4DA}" destId="{2BD9394F-DEC4-B142-B6EC-2FB4387D40B6}" srcOrd="1" destOrd="0" presId="urn:microsoft.com/office/officeart/2005/8/layout/orgChart1"/>
    <dgm:cxn modelId="{DA98B922-CEC1-D744-83FE-D9E343D82E43}" type="presOf" srcId="{A85E7C50-F807-BF43-95D8-01EE11AC994C}" destId="{C8FA8F57-66A3-444D-8587-EC46657AE3FF}" srcOrd="0" destOrd="0" presId="urn:microsoft.com/office/officeart/2005/8/layout/orgChart1"/>
    <dgm:cxn modelId="{91CED566-672E-D44C-9A22-65CDEDFD8499}" srcId="{49D62301-5112-8643-B055-EA727101D2E8}" destId="{AE2634EB-0BF6-EF44-BC8D-55BFE2636858}" srcOrd="0" destOrd="0" parTransId="{9275F3F8-A8F6-A446-AC5D-E07548F7BD35}" sibTransId="{9BBCDF4A-4F0C-5142-96C8-9C74E947426D}"/>
    <dgm:cxn modelId="{D298B36F-52E9-E34A-96B0-5FB7E24DF77A}" type="presOf" srcId="{AE2634EB-0BF6-EF44-BC8D-55BFE2636858}" destId="{E316D97F-A3F9-1549-8D6D-C21489E18B3E}" srcOrd="1" destOrd="0" presId="urn:microsoft.com/office/officeart/2005/8/layout/orgChart1"/>
    <dgm:cxn modelId="{EEDD545E-8F6E-DE4E-B16D-F9B1F1AE6FF5}" srcId="{DA9EA367-6F82-EC47-BE3C-48284FB0AB22}" destId="{E4C098BA-5B6B-8A4A-B7B4-D30CC6622FCE}" srcOrd="0" destOrd="0" parTransId="{509BE6D7-EF34-234E-BFB8-1E3B623B7992}" sibTransId="{A32FB209-7843-184B-A4C6-36F522A4F989}"/>
    <dgm:cxn modelId="{D8263919-B475-6E4E-B444-DC70C8F14C63}" srcId="{8136D730-DCC4-B947-AC1E-94FD0C25A155}" destId="{A85E7C50-F807-BF43-95D8-01EE11AC994C}" srcOrd="0" destOrd="0" parTransId="{E74F545B-6766-5146-9B78-66CCB59307E8}" sibTransId="{8C54943D-66EC-BD41-8965-27B76572BF9D}"/>
    <dgm:cxn modelId="{213DB48A-E161-E64F-A081-F4C4D5256BE7}" type="presOf" srcId="{9275F3F8-A8F6-A446-AC5D-E07548F7BD35}" destId="{26F53A24-CB55-5942-8757-47AA0CFB8B01}" srcOrd="0" destOrd="0" presId="urn:microsoft.com/office/officeart/2005/8/layout/orgChart1"/>
    <dgm:cxn modelId="{35A136F8-B4E9-4145-A3F1-883A7268F7FA}" type="presOf" srcId="{AF109508-3265-344E-9795-8041D73D27A0}" destId="{B278D32E-0740-4A40-A6F9-D0B2FD926D0D}" srcOrd="0" destOrd="0" presId="urn:microsoft.com/office/officeart/2005/8/layout/orgChart1"/>
    <dgm:cxn modelId="{111C0AD7-58DE-F44D-B37A-8F9B29575B00}" type="presOf" srcId="{509BE6D7-EF34-234E-BFB8-1E3B623B7992}" destId="{36DCE91F-FC15-1B4A-88B4-DF64A44B0419}" srcOrd="0" destOrd="0" presId="urn:microsoft.com/office/officeart/2005/8/layout/orgChart1"/>
    <dgm:cxn modelId="{7762D42C-26E8-AA4C-AF83-C7C828505099}" type="presOf" srcId="{83397F5B-A2A5-9448-A68A-52C046D4A120}" destId="{BA97E7D7-5CAC-AF48-AF28-51CBCD70DB49}" srcOrd="0" destOrd="0" presId="urn:microsoft.com/office/officeart/2005/8/layout/orgChart1"/>
    <dgm:cxn modelId="{A27A07EC-75BB-8044-AABD-B533661A0482}" type="presOf" srcId="{D06FB4C7-432D-024D-B679-BD5CE99712C7}" destId="{14E39FAE-651D-A140-A1F6-1D8874F561E0}" srcOrd="0" destOrd="0" presId="urn:microsoft.com/office/officeart/2005/8/layout/orgChart1"/>
    <dgm:cxn modelId="{8A12357C-7127-B94F-927E-EAB21065577C}" srcId="{2429DBFD-4824-F641-9B57-41806D883764}" destId="{FEADFF05-AC84-4342-B3C3-A935C9FF2DD9}" srcOrd="0" destOrd="0" parTransId="{14A24DF2-CB8C-6046-9C7F-10AE8060D367}" sibTransId="{87C30164-3899-7040-B8D6-5FFE23256CD3}"/>
    <dgm:cxn modelId="{2266F101-EDF6-424C-BCB8-DDA39C141466}" type="presOf" srcId="{2429DBFD-4824-F641-9B57-41806D883764}" destId="{F6E6C0D2-249B-944E-A9D9-6A94923C32A5}" srcOrd="1" destOrd="0" presId="urn:microsoft.com/office/officeart/2005/8/layout/orgChart1"/>
    <dgm:cxn modelId="{C61A3503-6476-3F42-98A7-F536E9D8173B}" type="presOf" srcId="{32095A01-B72D-1E43-8356-603E4EBB7E52}" destId="{DE709C91-F700-214C-A689-3BE0DAAC224A}" srcOrd="1" destOrd="0" presId="urn:microsoft.com/office/officeart/2005/8/layout/orgChart1"/>
    <dgm:cxn modelId="{7C254CA9-71C1-9A49-821B-48344E78223B}" type="presOf" srcId="{305A6E4A-B60A-334D-9289-DDD533D42CB2}" destId="{9E015410-68FE-2A4C-9114-A88239C2CE72}" srcOrd="0" destOrd="0" presId="urn:microsoft.com/office/officeart/2005/8/layout/orgChart1"/>
    <dgm:cxn modelId="{DCCECEEC-2494-AC42-9EDA-43F7CA8F3A98}" srcId="{AF109508-3265-344E-9795-8041D73D27A0}" destId="{EE367428-179B-184D-9CA1-05E8F2151618}" srcOrd="0" destOrd="0" parTransId="{36B6E255-3B34-494F-8ADB-82347E843F74}" sibTransId="{054DA599-D593-6547-B6DB-C4B43ECC97A0}"/>
    <dgm:cxn modelId="{C9355C8F-D45A-F748-8C7B-F6567D8085E5}" type="presOf" srcId="{FEADFF05-AC84-4342-B3C3-A935C9FF2DD9}" destId="{6605D418-6941-5D4D-B23D-235259CEB673}" srcOrd="0" destOrd="0" presId="urn:microsoft.com/office/officeart/2005/8/layout/orgChart1"/>
    <dgm:cxn modelId="{CAEB3DE8-84AD-2E4C-B5E3-BC985B21108D}" type="presOf" srcId="{AF109508-3265-344E-9795-8041D73D27A0}" destId="{E57B20EF-FB9C-9C40-9C4D-ED50F3319C41}" srcOrd="1" destOrd="0" presId="urn:microsoft.com/office/officeart/2005/8/layout/orgChart1"/>
    <dgm:cxn modelId="{3C306BF5-8A4A-A042-879A-1069171B4C51}" type="presOf" srcId="{EE367428-179B-184D-9CA1-05E8F2151618}" destId="{9F9C44F7-87FE-EE4D-874B-66321E9A67F9}" srcOrd="0" destOrd="0" presId="urn:microsoft.com/office/officeart/2005/8/layout/orgChart1"/>
    <dgm:cxn modelId="{9DEEEF4A-F0AF-F04E-8220-6E2699F0E2F8}" type="presOf" srcId="{A6B8C4A6-9602-7541-9603-6618EA7B327B}" destId="{12E316F8-CBBA-AF4E-9EB3-F84EEA4E2447}" srcOrd="0" destOrd="0" presId="urn:microsoft.com/office/officeart/2005/8/layout/orgChart1"/>
    <dgm:cxn modelId="{F9BE576D-E3C9-2F40-99F0-FECAECE88C6F}" type="presOf" srcId="{9ECFD0C0-6B6F-C44C-A049-BE5743421B0E}" destId="{3B823567-CEA2-F94A-A767-13344B828491}" srcOrd="1" destOrd="0" presId="urn:microsoft.com/office/officeart/2005/8/layout/orgChart1"/>
    <dgm:cxn modelId="{FDC5FCD9-9B75-E244-BCD5-429479905CE5}" srcId="{83397F5B-A2A5-9448-A68A-52C046D4A120}" destId="{CAB50EA7-5300-E347-91D3-76E2C16C0FCB}" srcOrd="3" destOrd="0" parTransId="{C4809D5B-BE8A-3B48-B388-4A0FE982DC05}" sibTransId="{B3599F7E-E392-0E4E-86C2-11E39794B11B}"/>
    <dgm:cxn modelId="{49185858-920C-9849-B0DA-654E63ADE6C5}" type="presOf" srcId="{CCD2EEFD-EE8F-5746-B143-59173C9B64B9}" destId="{53F6299F-BD6C-BC4A-9232-9CE529955BF7}" srcOrd="0" destOrd="0" presId="urn:microsoft.com/office/officeart/2005/8/layout/orgChart1"/>
    <dgm:cxn modelId="{A34A4780-EB79-A24D-880B-AD7FA48115A1}" type="presOf" srcId="{AE2634EB-0BF6-EF44-BC8D-55BFE2636858}" destId="{3552A860-48DD-8646-87A1-1D94D7CB66B3}" srcOrd="0" destOrd="0" presId="urn:microsoft.com/office/officeart/2005/8/layout/orgChart1"/>
    <dgm:cxn modelId="{AE10CCF0-C47F-4B43-93E0-74373CA32596}" srcId="{32095A01-B72D-1E43-8356-603E4EBB7E52}" destId="{AF109508-3265-344E-9795-8041D73D27A0}" srcOrd="0" destOrd="0" parTransId="{92BD9659-759F-F445-B0BF-9EA28A68D854}" sibTransId="{F9C82170-13D0-A44C-84AF-48E5F5C5B9FC}"/>
    <dgm:cxn modelId="{0DFD8F0E-0628-C049-A539-B8EBB45A0BE1}" srcId="{529B7881-97A8-5B4B-BF0B-67DF45B3E4DA}" destId="{D1C9CB10-9538-9549-994C-36699871B35A}" srcOrd="0" destOrd="0" parTransId="{37ED67C8-B9AE-8B43-A970-CA93DDC254AB}" sibTransId="{C5085E68-0FC4-5549-80D8-25F716C8A27F}"/>
    <dgm:cxn modelId="{F8222510-37D9-F349-9540-C4D4DB698C82}" srcId="{FEADFF05-AC84-4342-B3C3-A935C9FF2DD9}" destId="{49D62301-5112-8643-B055-EA727101D2E8}" srcOrd="0" destOrd="0" parTransId="{0ED03D7F-DCBD-1C46-84B5-489BE80BD2F1}" sibTransId="{49499CDE-10BA-4E4F-8560-3754FB2D0322}"/>
    <dgm:cxn modelId="{6FF23BAB-99DC-BD47-8292-D2C638A1518A}" type="presOf" srcId="{2429DBFD-4824-F641-9B57-41806D883764}" destId="{70DF84EC-42B5-F147-8679-898F21583F76}" srcOrd="0" destOrd="0" presId="urn:microsoft.com/office/officeart/2005/8/layout/orgChart1"/>
    <dgm:cxn modelId="{01943E50-CE1D-074C-B428-8BABCA4269A4}" type="presOf" srcId="{DA9EA367-6F82-EC47-BE3C-48284FB0AB22}" destId="{6465D639-98F4-A14C-B36A-DB0120464A15}" srcOrd="0" destOrd="0" presId="urn:microsoft.com/office/officeart/2005/8/layout/orgChart1"/>
    <dgm:cxn modelId="{A6734CA4-1258-0648-813F-7E5CCB9A15DC}" type="presOf" srcId="{32095A01-B72D-1E43-8356-603E4EBB7E52}" destId="{C895D4D4-1CCC-F24F-B740-5CCE4BE43099}" srcOrd="0" destOrd="0" presId="urn:microsoft.com/office/officeart/2005/8/layout/orgChart1"/>
    <dgm:cxn modelId="{BEFC4831-48D8-444F-8AC6-53D8D392E1AF}" type="presOf" srcId="{37ED67C8-B9AE-8B43-A970-CA93DDC254AB}" destId="{81FBD3E0-C8DB-3E4E-961F-3C62F51F1848}" srcOrd="0" destOrd="0" presId="urn:microsoft.com/office/officeart/2005/8/layout/orgChart1"/>
    <dgm:cxn modelId="{25D62412-3B51-3544-93CF-7F85343213E3}" type="presOf" srcId="{8136D730-DCC4-B947-AC1E-94FD0C25A155}" destId="{57802C2D-B8DF-AC4E-9DF5-6FE50988C425}" srcOrd="0" destOrd="0" presId="urn:microsoft.com/office/officeart/2005/8/layout/orgChart1"/>
    <dgm:cxn modelId="{ADF4BEDA-FD20-0045-B71F-24469B82A5D0}" type="presOf" srcId="{529B7881-97A8-5B4B-BF0B-67DF45B3E4DA}" destId="{3B1492AD-7280-DC40-BEB2-D2A79F33E98F}" srcOrd="0" destOrd="0" presId="urn:microsoft.com/office/officeart/2005/8/layout/orgChart1"/>
    <dgm:cxn modelId="{7C6E95EC-386F-2847-9247-B0A4C738EC61}" srcId="{83397F5B-A2A5-9448-A68A-52C046D4A120}" destId="{2429DBFD-4824-F641-9B57-41806D883764}" srcOrd="0" destOrd="0" parTransId="{D06FB4C7-432D-024D-B679-BD5CE99712C7}" sibTransId="{DA8AC3FC-2D44-BB49-97D3-D261964F33E9}"/>
    <dgm:cxn modelId="{B3D7304C-04F6-CB4A-8085-5492525C5074}" srcId="{9ECFD0C0-6B6F-C44C-A049-BE5743421B0E}" destId="{DA9EA367-6F82-EC47-BE3C-48284FB0AB22}" srcOrd="0" destOrd="0" parTransId="{80B3D467-0C17-274E-8527-0C38C5F2AC6D}" sibTransId="{E95C440A-402C-B142-9215-EE567BB7A6D5}"/>
    <dgm:cxn modelId="{73905408-13D2-6741-9EB2-D200734884B3}" type="presOf" srcId="{D1C9CB10-9538-9549-994C-36699871B35A}" destId="{8ADDCE7D-FDB1-C74B-80B9-C53BF06FBE8E}" srcOrd="0" destOrd="0" presId="urn:microsoft.com/office/officeart/2005/8/layout/orgChart1"/>
    <dgm:cxn modelId="{7BCFE5BE-8E6C-824A-8D13-0091C96094DA}" srcId="{EE367428-179B-184D-9CA1-05E8F2151618}" destId="{305A6E4A-B60A-334D-9289-DDD533D42CB2}" srcOrd="0" destOrd="0" parTransId="{A6B8C4A6-9602-7541-9603-6618EA7B327B}" sibTransId="{C5805BBC-5A8A-B145-A817-F5782095E0F5}"/>
    <dgm:cxn modelId="{F5EC3EF7-D59A-3B49-91C1-A07832FBB493}" srcId="{CAB50EA7-5300-E347-91D3-76E2C16C0FCB}" destId="{9ECFD0C0-6B6F-C44C-A049-BE5743421B0E}" srcOrd="0" destOrd="0" parTransId="{7CB2C467-6DC8-AA4D-A220-91ADA759B313}" sibTransId="{AA98752F-7599-024F-A6DA-53DBC430B98F}"/>
    <dgm:cxn modelId="{795EBEF9-074D-E842-9EDB-182F6D2D2BCE}" type="presOf" srcId="{9ECFD0C0-6B6F-C44C-A049-BE5743421B0E}" destId="{C3EDE7A6-3DEC-F44B-9B5E-8B9BD65151E1}" srcOrd="0" destOrd="0" presId="urn:microsoft.com/office/officeart/2005/8/layout/orgChart1"/>
    <dgm:cxn modelId="{1A82F0EB-435C-EC4B-AA07-154E4F1954CB}" type="presOf" srcId="{80B3D467-0C17-274E-8527-0C38C5F2AC6D}" destId="{98EED896-0DE6-EA41-A656-6C57491807F7}" srcOrd="0" destOrd="0" presId="urn:microsoft.com/office/officeart/2005/8/layout/orgChart1"/>
    <dgm:cxn modelId="{ADB2E585-D84D-9246-898E-30B3A79554E8}" type="presOf" srcId="{A85E7C50-F807-BF43-95D8-01EE11AC994C}" destId="{E1EC82C7-40A7-4D4F-B18F-A5C3DFF903C9}" srcOrd="1" destOrd="0" presId="urn:microsoft.com/office/officeart/2005/8/layout/orgChart1"/>
    <dgm:cxn modelId="{8996BE8A-DAE1-B14C-99FD-0C10ABDDB91B}" type="presOf" srcId="{E4C098BA-5B6B-8A4A-B7B4-D30CC6622FCE}" destId="{65E26C13-95D3-A94B-8EE8-19302758028A}" srcOrd="1" destOrd="0" presId="urn:microsoft.com/office/officeart/2005/8/layout/orgChart1"/>
    <dgm:cxn modelId="{6258BD35-0F89-5842-9806-89FE87581071}" type="presOf" srcId="{D1C9CB10-9538-9549-994C-36699871B35A}" destId="{88FA8DA9-8F12-5448-95CD-8B077D3CA592}" srcOrd="1" destOrd="0" presId="urn:microsoft.com/office/officeart/2005/8/layout/orgChart1"/>
    <dgm:cxn modelId="{082BF026-23E2-F348-9768-875A1C1A54DD}" type="presOf" srcId="{14A24DF2-CB8C-6046-9C7F-10AE8060D367}" destId="{2F3A18D8-C006-0E44-8916-91FC891E4210}" srcOrd="0" destOrd="0" presId="urn:microsoft.com/office/officeart/2005/8/layout/orgChart1"/>
    <dgm:cxn modelId="{EA94CF98-95A6-3249-A5B2-6F9D760EC718}" type="presOf" srcId="{EE367428-179B-184D-9CA1-05E8F2151618}" destId="{10F1F236-A62E-4B4D-B819-92C960BE91C3}" srcOrd="1" destOrd="0" presId="urn:microsoft.com/office/officeart/2005/8/layout/orgChart1"/>
    <dgm:cxn modelId="{ADAFD7C2-CD9C-CC45-838A-188FCD4A2F7B}" type="presOf" srcId="{92BD9659-759F-F445-B0BF-9EA28A68D854}" destId="{8E9598AB-DEBD-CF47-9FB7-5C2EFAFB31F5}" srcOrd="0" destOrd="0" presId="urn:microsoft.com/office/officeart/2005/8/layout/orgChart1"/>
    <dgm:cxn modelId="{4B08B8B3-46C0-A948-8941-B735076DCB12}" type="presParOf" srcId="{53F6299F-BD6C-BC4A-9232-9CE529955BF7}" destId="{4AF59B6E-5F41-B244-BF92-FA15D2A49D52}" srcOrd="0" destOrd="0" presId="urn:microsoft.com/office/officeart/2005/8/layout/orgChart1"/>
    <dgm:cxn modelId="{C561EFF6-2CF5-8F4A-8E58-E3968F89AD0C}" type="presParOf" srcId="{4AF59B6E-5F41-B244-BF92-FA15D2A49D52}" destId="{84F9A1A2-5A3F-424E-91F1-40E52BAB2981}" srcOrd="0" destOrd="0" presId="urn:microsoft.com/office/officeart/2005/8/layout/orgChart1"/>
    <dgm:cxn modelId="{2D81578C-3F44-474F-ACDB-BE6847C3210E}" type="presParOf" srcId="{84F9A1A2-5A3F-424E-91F1-40E52BAB2981}" destId="{BA97E7D7-5CAC-AF48-AF28-51CBCD70DB49}" srcOrd="0" destOrd="0" presId="urn:microsoft.com/office/officeart/2005/8/layout/orgChart1"/>
    <dgm:cxn modelId="{F91E871F-A4B8-1349-BC39-9759E1ACB595}" type="presParOf" srcId="{84F9A1A2-5A3F-424E-91F1-40E52BAB2981}" destId="{C186DE6C-E910-2D47-BC9F-B81B3CCA81AF}" srcOrd="1" destOrd="0" presId="urn:microsoft.com/office/officeart/2005/8/layout/orgChart1"/>
    <dgm:cxn modelId="{CE9C6716-AFE3-AB48-ABE1-B0C5A27F91E0}" type="presParOf" srcId="{4AF59B6E-5F41-B244-BF92-FA15D2A49D52}" destId="{88AD50FA-3919-7049-B096-04A8DF3BD361}" srcOrd="1" destOrd="0" presId="urn:microsoft.com/office/officeart/2005/8/layout/orgChart1"/>
    <dgm:cxn modelId="{F483AE25-885A-EA4F-93F6-667803606E5F}" type="presParOf" srcId="{88AD50FA-3919-7049-B096-04A8DF3BD361}" destId="{14E39FAE-651D-A140-A1F6-1D8874F561E0}" srcOrd="0" destOrd="0" presId="urn:microsoft.com/office/officeart/2005/8/layout/orgChart1"/>
    <dgm:cxn modelId="{2F7044A1-CE9E-2945-86A7-03516FCB1D70}" type="presParOf" srcId="{88AD50FA-3919-7049-B096-04A8DF3BD361}" destId="{9FA186C2-5535-CF4E-86D9-1DB68C8416A1}" srcOrd="1" destOrd="0" presId="urn:microsoft.com/office/officeart/2005/8/layout/orgChart1"/>
    <dgm:cxn modelId="{164FABA0-798D-414F-9662-933BEC33CEBA}" type="presParOf" srcId="{9FA186C2-5535-CF4E-86D9-1DB68C8416A1}" destId="{311ED9E0-00A3-1F4E-84F2-58568E15B625}" srcOrd="0" destOrd="0" presId="urn:microsoft.com/office/officeart/2005/8/layout/orgChart1"/>
    <dgm:cxn modelId="{EB3716D0-DBFC-AB41-8A2E-3C2478F0DA7B}" type="presParOf" srcId="{311ED9E0-00A3-1F4E-84F2-58568E15B625}" destId="{70DF84EC-42B5-F147-8679-898F21583F76}" srcOrd="0" destOrd="0" presId="urn:microsoft.com/office/officeart/2005/8/layout/orgChart1"/>
    <dgm:cxn modelId="{E356EE1D-7F95-F14B-832E-853AAD8847B6}" type="presParOf" srcId="{311ED9E0-00A3-1F4E-84F2-58568E15B625}" destId="{F6E6C0D2-249B-944E-A9D9-6A94923C32A5}" srcOrd="1" destOrd="0" presId="urn:microsoft.com/office/officeart/2005/8/layout/orgChart1"/>
    <dgm:cxn modelId="{EF74AB8A-C172-B544-BC42-5916F10D3492}" type="presParOf" srcId="{9FA186C2-5535-CF4E-86D9-1DB68C8416A1}" destId="{68BC3BFE-F958-1940-B191-82A517A35C88}" srcOrd="1" destOrd="0" presId="urn:microsoft.com/office/officeart/2005/8/layout/orgChart1"/>
    <dgm:cxn modelId="{5EA7C773-A3A2-D64A-B4C2-3FF259053CAA}" type="presParOf" srcId="{68BC3BFE-F958-1940-B191-82A517A35C88}" destId="{2F3A18D8-C006-0E44-8916-91FC891E4210}" srcOrd="0" destOrd="0" presId="urn:microsoft.com/office/officeart/2005/8/layout/orgChart1"/>
    <dgm:cxn modelId="{4522163D-38E8-7444-8DB2-AF64271DB15E}" type="presParOf" srcId="{68BC3BFE-F958-1940-B191-82A517A35C88}" destId="{2C411CE6-9575-E144-820F-68665E1ECE34}" srcOrd="1" destOrd="0" presId="urn:microsoft.com/office/officeart/2005/8/layout/orgChart1"/>
    <dgm:cxn modelId="{0F931BA8-353C-2741-8BA7-D3AB53CC6346}" type="presParOf" srcId="{2C411CE6-9575-E144-820F-68665E1ECE34}" destId="{82441081-0140-E643-9F89-73F3B3257D6B}" srcOrd="0" destOrd="0" presId="urn:microsoft.com/office/officeart/2005/8/layout/orgChart1"/>
    <dgm:cxn modelId="{B395463D-8C75-A54B-8C38-145530663821}" type="presParOf" srcId="{82441081-0140-E643-9F89-73F3B3257D6B}" destId="{6605D418-6941-5D4D-B23D-235259CEB673}" srcOrd="0" destOrd="0" presId="urn:microsoft.com/office/officeart/2005/8/layout/orgChart1"/>
    <dgm:cxn modelId="{64FE1253-1633-D643-90C9-40E7D443D9D0}" type="presParOf" srcId="{82441081-0140-E643-9F89-73F3B3257D6B}" destId="{3AA35582-E58B-3F43-B3C8-1C534E56FD1B}" srcOrd="1" destOrd="0" presId="urn:microsoft.com/office/officeart/2005/8/layout/orgChart1"/>
    <dgm:cxn modelId="{D8BD8A9F-D8FE-0245-9ABD-19EF183CD0BF}" type="presParOf" srcId="{2C411CE6-9575-E144-820F-68665E1ECE34}" destId="{8DA604A1-6A72-4145-99A3-68FC06565B27}" srcOrd="1" destOrd="0" presId="urn:microsoft.com/office/officeart/2005/8/layout/orgChart1"/>
    <dgm:cxn modelId="{10554BC5-4CF6-7745-ADFC-879E62D7AA22}" type="presParOf" srcId="{8DA604A1-6A72-4145-99A3-68FC06565B27}" destId="{DB94C7F0-E03F-5845-9328-2BB9620AFC26}" srcOrd="0" destOrd="0" presId="urn:microsoft.com/office/officeart/2005/8/layout/orgChart1"/>
    <dgm:cxn modelId="{BE2873EE-3532-3F4F-8701-49FD23A13663}" type="presParOf" srcId="{8DA604A1-6A72-4145-99A3-68FC06565B27}" destId="{3980B6DE-2E32-D946-A31B-38EC52E5601F}" srcOrd="1" destOrd="0" presId="urn:microsoft.com/office/officeart/2005/8/layout/orgChart1"/>
    <dgm:cxn modelId="{78884C1A-10D4-AE40-BBE9-A628D794A257}" type="presParOf" srcId="{3980B6DE-2E32-D946-A31B-38EC52E5601F}" destId="{9AEFBB32-12A6-414F-9085-5FC7E6D24EC1}" srcOrd="0" destOrd="0" presId="urn:microsoft.com/office/officeart/2005/8/layout/orgChart1"/>
    <dgm:cxn modelId="{3E663353-1F9B-B34B-B336-6F5C36F30966}" type="presParOf" srcId="{9AEFBB32-12A6-414F-9085-5FC7E6D24EC1}" destId="{7D13BE47-2A1F-0442-9E7C-EF694835A248}" srcOrd="0" destOrd="0" presId="urn:microsoft.com/office/officeart/2005/8/layout/orgChart1"/>
    <dgm:cxn modelId="{CF926838-C83E-9842-81E8-CFC1FA9A7838}" type="presParOf" srcId="{9AEFBB32-12A6-414F-9085-5FC7E6D24EC1}" destId="{ED98DE1E-1DB2-AE4E-82DA-8F729ED2C013}" srcOrd="1" destOrd="0" presId="urn:microsoft.com/office/officeart/2005/8/layout/orgChart1"/>
    <dgm:cxn modelId="{0D6B1DEF-D0EF-3447-8266-F0962810ECC9}" type="presParOf" srcId="{3980B6DE-2E32-D946-A31B-38EC52E5601F}" destId="{070258E2-A6EF-324D-A1F8-AEEE304B6174}" srcOrd="1" destOrd="0" presId="urn:microsoft.com/office/officeart/2005/8/layout/orgChart1"/>
    <dgm:cxn modelId="{79E2EED1-87F5-9346-BF6B-919B4D96D388}" type="presParOf" srcId="{070258E2-A6EF-324D-A1F8-AEEE304B6174}" destId="{26F53A24-CB55-5942-8757-47AA0CFB8B01}" srcOrd="0" destOrd="0" presId="urn:microsoft.com/office/officeart/2005/8/layout/orgChart1"/>
    <dgm:cxn modelId="{597833E9-6447-C348-A59F-40885520913A}" type="presParOf" srcId="{070258E2-A6EF-324D-A1F8-AEEE304B6174}" destId="{7E6BEB04-B9E5-674B-B40E-F47ED501B87F}" srcOrd="1" destOrd="0" presId="urn:microsoft.com/office/officeart/2005/8/layout/orgChart1"/>
    <dgm:cxn modelId="{A545D380-B100-1E43-9F4B-EE6109565726}" type="presParOf" srcId="{7E6BEB04-B9E5-674B-B40E-F47ED501B87F}" destId="{66701985-C818-674A-AB4F-EE8D42A5B39B}" srcOrd="0" destOrd="0" presId="urn:microsoft.com/office/officeart/2005/8/layout/orgChart1"/>
    <dgm:cxn modelId="{120D74A4-B4B9-A342-807D-9B1C6174C894}" type="presParOf" srcId="{66701985-C818-674A-AB4F-EE8D42A5B39B}" destId="{3552A860-48DD-8646-87A1-1D94D7CB66B3}" srcOrd="0" destOrd="0" presId="urn:microsoft.com/office/officeart/2005/8/layout/orgChart1"/>
    <dgm:cxn modelId="{12B9E4A7-26A9-ED48-85B4-B38E97C4C056}" type="presParOf" srcId="{66701985-C818-674A-AB4F-EE8D42A5B39B}" destId="{E316D97F-A3F9-1549-8D6D-C21489E18B3E}" srcOrd="1" destOrd="0" presId="urn:microsoft.com/office/officeart/2005/8/layout/orgChart1"/>
    <dgm:cxn modelId="{90AA4FA6-6C1D-9D4C-A97B-AEC23368E93F}" type="presParOf" srcId="{7E6BEB04-B9E5-674B-B40E-F47ED501B87F}" destId="{4666DE32-6C91-2942-9B86-3040C75B5DB0}" srcOrd="1" destOrd="0" presId="urn:microsoft.com/office/officeart/2005/8/layout/orgChart1"/>
    <dgm:cxn modelId="{88F1568B-1FA6-034F-B3ED-872C256F96E1}" type="presParOf" srcId="{7E6BEB04-B9E5-674B-B40E-F47ED501B87F}" destId="{DBF318B3-0498-DA47-8145-D0C120A3D1BF}" srcOrd="2" destOrd="0" presId="urn:microsoft.com/office/officeart/2005/8/layout/orgChart1"/>
    <dgm:cxn modelId="{B779A029-9CC4-B142-B740-73F2AF8CB103}" type="presParOf" srcId="{3980B6DE-2E32-D946-A31B-38EC52E5601F}" destId="{32C8F697-7D73-8D4B-9613-747EFFF76AEE}" srcOrd="2" destOrd="0" presId="urn:microsoft.com/office/officeart/2005/8/layout/orgChart1"/>
    <dgm:cxn modelId="{F731D187-A15E-994F-8477-62C5BBFF7630}" type="presParOf" srcId="{2C411CE6-9575-E144-820F-68665E1ECE34}" destId="{54B067A3-31F5-0540-BB74-27F8D3BE8330}" srcOrd="2" destOrd="0" presId="urn:microsoft.com/office/officeart/2005/8/layout/orgChart1"/>
    <dgm:cxn modelId="{97BF6682-7DD7-7146-8822-7B257B8CF502}" type="presParOf" srcId="{9FA186C2-5535-CF4E-86D9-1DB68C8416A1}" destId="{4C9D7E2F-6421-0F4D-9960-0C71D52A035E}" srcOrd="2" destOrd="0" presId="urn:microsoft.com/office/officeart/2005/8/layout/orgChart1"/>
    <dgm:cxn modelId="{73A0B7DF-EB1F-2248-8B09-172369DE14AA}" type="presParOf" srcId="{88AD50FA-3919-7049-B096-04A8DF3BD361}" destId="{D034DE95-8BCB-BE41-ABBB-A49BAF467AB6}" srcOrd="2" destOrd="0" presId="urn:microsoft.com/office/officeart/2005/8/layout/orgChart1"/>
    <dgm:cxn modelId="{7A13FDEA-4139-5A48-BB24-BFDA5E4B7D26}" type="presParOf" srcId="{88AD50FA-3919-7049-B096-04A8DF3BD361}" destId="{26F90BC4-2989-614C-BBB9-A56E65E3C731}" srcOrd="3" destOrd="0" presId="urn:microsoft.com/office/officeart/2005/8/layout/orgChart1"/>
    <dgm:cxn modelId="{F51EB065-A81C-F442-8D11-60D8D77DE6C0}" type="presParOf" srcId="{26F90BC4-2989-614C-BBB9-A56E65E3C731}" destId="{F9955B7C-1A1B-C84A-BAD1-1E4AFD8619F6}" srcOrd="0" destOrd="0" presId="urn:microsoft.com/office/officeart/2005/8/layout/orgChart1"/>
    <dgm:cxn modelId="{E9ECCACF-38DB-1D40-AFFF-19F62CCD4ADC}" type="presParOf" srcId="{F9955B7C-1A1B-C84A-BAD1-1E4AFD8619F6}" destId="{C895D4D4-1CCC-F24F-B740-5CCE4BE43099}" srcOrd="0" destOrd="0" presId="urn:microsoft.com/office/officeart/2005/8/layout/orgChart1"/>
    <dgm:cxn modelId="{A2D33279-D5EA-0348-9F67-28AF456FC335}" type="presParOf" srcId="{F9955B7C-1A1B-C84A-BAD1-1E4AFD8619F6}" destId="{DE709C91-F700-214C-A689-3BE0DAAC224A}" srcOrd="1" destOrd="0" presId="urn:microsoft.com/office/officeart/2005/8/layout/orgChart1"/>
    <dgm:cxn modelId="{BD5CA08E-A735-4F4C-95D7-D4E8B6D40F47}" type="presParOf" srcId="{26F90BC4-2989-614C-BBB9-A56E65E3C731}" destId="{C69FCA1C-6D4E-5944-B85B-7AC055F78238}" srcOrd="1" destOrd="0" presId="urn:microsoft.com/office/officeart/2005/8/layout/orgChart1"/>
    <dgm:cxn modelId="{894B3619-560D-6345-851C-8BAECA4E77DD}" type="presParOf" srcId="{C69FCA1C-6D4E-5944-B85B-7AC055F78238}" destId="{8E9598AB-DEBD-CF47-9FB7-5C2EFAFB31F5}" srcOrd="0" destOrd="0" presId="urn:microsoft.com/office/officeart/2005/8/layout/orgChart1"/>
    <dgm:cxn modelId="{D099DBBD-DA80-EF47-8501-37587C04C7EB}" type="presParOf" srcId="{C69FCA1C-6D4E-5944-B85B-7AC055F78238}" destId="{B53DC8BE-F5DA-7342-A0FD-E9653147157B}" srcOrd="1" destOrd="0" presId="urn:microsoft.com/office/officeart/2005/8/layout/orgChart1"/>
    <dgm:cxn modelId="{0C81B45E-C986-4442-9914-5006FC28ED3C}" type="presParOf" srcId="{B53DC8BE-F5DA-7342-A0FD-E9653147157B}" destId="{360B6EEE-CFD2-F347-895E-C713A47A4FC4}" srcOrd="0" destOrd="0" presId="urn:microsoft.com/office/officeart/2005/8/layout/orgChart1"/>
    <dgm:cxn modelId="{1FA05239-CDD4-1E4F-9997-C58A033C3A30}" type="presParOf" srcId="{360B6EEE-CFD2-F347-895E-C713A47A4FC4}" destId="{B278D32E-0740-4A40-A6F9-D0B2FD926D0D}" srcOrd="0" destOrd="0" presId="urn:microsoft.com/office/officeart/2005/8/layout/orgChart1"/>
    <dgm:cxn modelId="{2198C4BF-9911-FD4A-A0D7-983299A9B138}" type="presParOf" srcId="{360B6EEE-CFD2-F347-895E-C713A47A4FC4}" destId="{E57B20EF-FB9C-9C40-9C4D-ED50F3319C41}" srcOrd="1" destOrd="0" presId="urn:microsoft.com/office/officeart/2005/8/layout/orgChart1"/>
    <dgm:cxn modelId="{8053D41F-1D1D-FF4A-A486-5A997E98D27B}" type="presParOf" srcId="{B53DC8BE-F5DA-7342-A0FD-E9653147157B}" destId="{1D8F4E8D-03ED-EA4A-8550-FE486EC0A92B}" srcOrd="1" destOrd="0" presId="urn:microsoft.com/office/officeart/2005/8/layout/orgChart1"/>
    <dgm:cxn modelId="{1AEBA7DB-75B4-9243-A8F8-6213679A50D0}" type="presParOf" srcId="{1D8F4E8D-03ED-EA4A-8550-FE486EC0A92B}" destId="{908CEB63-9EC0-A547-A49E-4BB87D96EB6D}" srcOrd="0" destOrd="0" presId="urn:microsoft.com/office/officeart/2005/8/layout/orgChart1"/>
    <dgm:cxn modelId="{B8B76B3D-EBC0-1E45-A40C-A27CB635FD0B}" type="presParOf" srcId="{1D8F4E8D-03ED-EA4A-8550-FE486EC0A92B}" destId="{FB6066E9-65EF-D84E-8235-42C0935DCBB1}" srcOrd="1" destOrd="0" presId="urn:microsoft.com/office/officeart/2005/8/layout/orgChart1"/>
    <dgm:cxn modelId="{2E3AA008-D126-1045-83F4-548EE59D1E46}" type="presParOf" srcId="{FB6066E9-65EF-D84E-8235-42C0935DCBB1}" destId="{174B1B6E-2700-394E-857A-1EC57920E1F5}" srcOrd="0" destOrd="0" presId="urn:microsoft.com/office/officeart/2005/8/layout/orgChart1"/>
    <dgm:cxn modelId="{9AF3312D-F24C-7943-8D17-A27224AD621E}" type="presParOf" srcId="{174B1B6E-2700-394E-857A-1EC57920E1F5}" destId="{9F9C44F7-87FE-EE4D-874B-66321E9A67F9}" srcOrd="0" destOrd="0" presId="urn:microsoft.com/office/officeart/2005/8/layout/orgChart1"/>
    <dgm:cxn modelId="{D318AB3E-CD6D-CC4C-8CF3-67408FEC9C0C}" type="presParOf" srcId="{174B1B6E-2700-394E-857A-1EC57920E1F5}" destId="{10F1F236-A62E-4B4D-B819-92C960BE91C3}" srcOrd="1" destOrd="0" presId="urn:microsoft.com/office/officeart/2005/8/layout/orgChart1"/>
    <dgm:cxn modelId="{DAEC442B-1FE4-7A4C-A5A3-70C86BAD8B24}" type="presParOf" srcId="{FB6066E9-65EF-D84E-8235-42C0935DCBB1}" destId="{0707B0F1-6B00-054C-9BBE-3ECAE692F0B3}" srcOrd="1" destOrd="0" presId="urn:microsoft.com/office/officeart/2005/8/layout/orgChart1"/>
    <dgm:cxn modelId="{2812C88E-F0E5-E24A-859F-6EAF145312E2}" type="presParOf" srcId="{0707B0F1-6B00-054C-9BBE-3ECAE692F0B3}" destId="{12E316F8-CBBA-AF4E-9EB3-F84EEA4E2447}" srcOrd="0" destOrd="0" presId="urn:microsoft.com/office/officeart/2005/8/layout/orgChart1"/>
    <dgm:cxn modelId="{B541C18E-5DFF-D345-9560-53AF1AD0B18F}" type="presParOf" srcId="{0707B0F1-6B00-054C-9BBE-3ECAE692F0B3}" destId="{4781C34F-2C1D-184B-B579-8718D61CBD06}" srcOrd="1" destOrd="0" presId="urn:microsoft.com/office/officeart/2005/8/layout/orgChart1"/>
    <dgm:cxn modelId="{673D283D-8762-554B-B877-7501C89137CA}" type="presParOf" srcId="{4781C34F-2C1D-184B-B579-8718D61CBD06}" destId="{BA9EA1B4-8481-174F-A772-ACD7744EBADD}" srcOrd="0" destOrd="0" presId="urn:microsoft.com/office/officeart/2005/8/layout/orgChart1"/>
    <dgm:cxn modelId="{6074475F-FFFA-1540-9BD9-887446C67088}" type="presParOf" srcId="{BA9EA1B4-8481-174F-A772-ACD7744EBADD}" destId="{9E015410-68FE-2A4C-9114-A88239C2CE72}" srcOrd="0" destOrd="0" presId="urn:microsoft.com/office/officeart/2005/8/layout/orgChart1"/>
    <dgm:cxn modelId="{4117BDB9-70E3-3F44-AC2D-16254F82B5F8}" type="presParOf" srcId="{BA9EA1B4-8481-174F-A772-ACD7744EBADD}" destId="{044E1115-A1D8-4D49-8CD2-C6A1A22B7EE8}" srcOrd="1" destOrd="0" presId="urn:microsoft.com/office/officeart/2005/8/layout/orgChart1"/>
    <dgm:cxn modelId="{4CEF6725-3240-6544-BC6D-4674894E8E8C}" type="presParOf" srcId="{4781C34F-2C1D-184B-B579-8718D61CBD06}" destId="{CED20619-86B2-B34D-9122-13519B76A8B8}" srcOrd="1" destOrd="0" presId="urn:microsoft.com/office/officeart/2005/8/layout/orgChart1"/>
    <dgm:cxn modelId="{0B5F9B5A-0AA4-474F-A19C-E0A6237129DA}" type="presParOf" srcId="{4781C34F-2C1D-184B-B579-8718D61CBD06}" destId="{8FE00643-3339-A24D-B5FD-53C18FA6C972}" srcOrd="2" destOrd="0" presId="urn:microsoft.com/office/officeart/2005/8/layout/orgChart1"/>
    <dgm:cxn modelId="{7475FD0F-154E-4741-961D-FA987A1D7F4F}" type="presParOf" srcId="{FB6066E9-65EF-D84E-8235-42C0935DCBB1}" destId="{C7D605C0-B872-FB42-9CE7-F139A7B44B48}" srcOrd="2" destOrd="0" presId="urn:microsoft.com/office/officeart/2005/8/layout/orgChart1"/>
    <dgm:cxn modelId="{1C7BA4F0-EC0C-5B4E-AD25-3955743142C1}" type="presParOf" srcId="{B53DC8BE-F5DA-7342-A0FD-E9653147157B}" destId="{1958101F-7336-C54B-A3F6-46723C105417}" srcOrd="2" destOrd="0" presId="urn:microsoft.com/office/officeart/2005/8/layout/orgChart1"/>
    <dgm:cxn modelId="{55C385F8-980D-844F-AB33-EA2493B527A1}" type="presParOf" srcId="{26F90BC4-2989-614C-BBB9-A56E65E3C731}" destId="{66F81294-1447-0445-92B7-3478E0786B5B}" srcOrd="2" destOrd="0" presId="urn:microsoft.com/office/officeart/2005/8/layout/orgChart1"/>
    <dgm:cxn modelId="{84C56481-4D00-1044-AE54-D4451B7B0BF2}" type="presParOf" srcId="{88AD50FA-3919-7049-B096-04A8DF3BD361}" destId="{C68CAB24-5F2B-DE44-8215-CB708D8B4A8F}" srcOrd="4" destOrd="0" presId="urn:microsoft.com/office/officeart/2005/8/layout/orgChart1"/>
    <dgm:cxn modelId="{31A7C395-AEBE-B24A-BCD5-771013ABD1D7}" type="presParOf" srcId="{88AD50FA-3919-7049-B096-04A8DF3BD361}" destId="{04001F3B-2969-FA4F-8606-DE6D262BD507}" srcOrd="5" destOrd="0" presId="urn:microsoft.com/office/officeart/2005/8/layout/orgChart1"/>
    <dgm:cxn modelId="{8B233000-4A07-5C42-B04C-8B98399732C8}" type="presParOf" srcId="{04001F3B-2969-FA4F-8606-DE6D262BD507}" destId="{0AA1FC2D-D126-4047-9409-A00ED80ADF06}" srcOrd="0" destOrd="0" presId="urn:microsoft.com/office/officeart/2005/8/layout/orgChart1"/>
    <dgm:cxn modelId="{66845E7B-B855-1048-BDCE-E721641626D3}" type="presParOf" srcId="{0AA1FC2D-D126-4047-9409-A00ED80ADF06}" destId="{3B1492AD-7280-DC40-BEB2-D2A79F33E98F}" srcOrd="0" destOrd="0" presId="urn:microsoft.com/office/officeart/2005/8/layout/orgChart1"/>
    <dgm:cxn modelId="{AE403A2B-98D8-104D-8A43-405F5DF46250}" type="presParOf" srcId="{0AA1FC2D-D126-4047-9409-A00ED80ADF06}" destId="{2BD9394F-DEC4-B142-B6EC-2FB4387D40B6}" srcOrd="1" destOrd="0" presId="urn:microsoft.com/office/officeart/2005/8/layout/orgChart1"/>
    <dgm:cxn modelId="{6E4964F7-99F2-D44F-9E9C-C7E8AC86B07B}" type="presParOf" srcId="{04001F3B-2969-FA4F-8606-DE6D262BD507}" destId="{066474DD-27BB-F74B-BF22-98517F008926}" srcOrd="1" destOrd="0" presId="urn:microsoft.com/office/officeart/2005/8/layout/orgChart1"/>
    <dgm:cxn modelId="{C6CF978D-A09F-F142-B47B-003FBB3C38B8}" type="presParOf" srcId="{066474DD-27BB-F74B-BF22-98517F008926}" destId="{81FBD3E0-C8DB-3E4E-961F-3C62F51F1848}" srcOrd="0" destOrd="0" presId="urn:microsoft.com/office/officeart/2005/8/layout/orgChart1"/>
    <dgm:cxn modelId="{6AA09A5A-81DE-9341-98CA-012E9B5FD70C}" type="presParOf" srcId="{066474DD-27BB-F74B-BF22-98517F008926}" destId="{A215871E-9452-B64F-A91B-4CC6409B9BAA}" srcOrd="1" destOrd="0" presId="urn:microsoft.com/office/officeart/2005/8/layout/orgChart1"/>
    <dgm:cxn modelId="{0F53B240-6947-AB4C-B57C-D5D4C5188C2F}" type="presParOf" srcId="{A215871E-9452-B64F-A91B-4CC6409B9BAA}" destId="{79FE35EB-B179-2F42-8D13-0FE345D271A0}" srcOrd="0" destOrd="0" presId="urn:microsoft.com/office/officeart/2005/8/layout/orgChart1"/>
    <dgm:cxn modelId="{282A3D8B-F456-7141-8716-5B8D55AC07DC}" type="presParOf" srcId="{79FE35EB-B179-2F42-8D13-0FE345D271A0}" destId="{8ADDCE7D-FDB1-C74B-80B9-C53BF06FBE8E}" srcOrd="0" destOrd="0" presId="urn:microsoft.com/office/officeart/2005/8/layout/orgChart1"/>
    <dgm:cxn modelId="{1723FA26-61ED-0841-9633-0792B933CC71}" type="presParOf" srcId="{79FE35EB-B179-2F42-8D13-0FE345D271A0}" destId="{88FA8DA9-8F12-5448-95CD-8B077D3CA592}" srcOrd="1" destOrd="0" presId="urn:microsoft.com/office/officeart/2005/8/layout/orgChart1"/>
    <dgm:cxn modelId="{ABF1BA1B-EF9E-154D-ABD1-8CD2C662E61A}" type="presParOf" srcId="{A215871E-9452-B64F-A91B-4CC6409B9BAA}" destId="{2F716980-8531-7F4C-9761-48FBDD365DA0}" srcOrd="1" destOrd="0" presId="urn:microsoft.com/office/officeart/2005/8/layout/orgChart1"/>
    <dgm:cxn modelId="{16B468B1-20DA-7E45-B7DD-7F6B1A18223A}" type="presParOf" srcId="{2F716980-8531-7F4C-9761-48FBDD365DA0}" destId="{AA73BF8A-24BF-154E-ACEA-38BBC6CCF251}" srcOrd="0" destOrd="0" presId="urn:microsoft.com/office/officeart/2005/8/layout/orgChart1"/>
    <dgm:cxn modelId="{4781315B-11A5-DD47-9D8A-9B7351D322B8}" type="presParOf" srcId="{2F716980-8531-7F4C-9761-48FBDD365DA0}" destId="{FCCD2B61-9914-C042-89E4-CEAC894D3432}" srcOrd="1" destOrd="0" presId="urn:microsoft.com/office/officeart/2005/8/layout/orgChart1"/>
    <dgm:cxn modelId="{B3AD4113-DEC2-014F-83D6-DBBB920A1F8C}" type="presParOf" srcId="{FCCD2B61-9914-C042-89E4-CEAC894D3432}" destId="{B8341143-1626-4740-A171-DB047A2AB879}" srcOrd="0" destOrd="0" presId="urn:microsoft.com/office/officeart/2005/8/layout/orgChart1"/>
    <dgm:cxn modelId="{1E45FC90-67A3-1D45-9640-1C6E164918ED}" type="presParOf" srcId="{B8341143-1626-4740-A171-DB047A2AB879}" destId="{57802C2D-B8DF-AC4E-9DF5-6FE50988C425}" srcOrd="0" destOrd="0" presId="urn:microsoft.com/office/officeart/2005/8/layout/orgChart1"/>
    <dgm:cxn modelId="{12F6A7F2-7C7E-174A-ABD0-8A1803279942}" type="presParOf" srcId="{B8341143-1626-4740-A171-DB047A2AB879}" destId="{E5DBB0B8-79A3-1143-B84D-E23801822771}" srcOrd="1" destOrd="0" presId="urn:microsoft.com/office/officeart/2005/8/layout/orgChart1"/>
    <dgm:cxn modelId="{05BBE5AC-02C9-EC40-BF82-6AD2156C4286}" type="presParOf" srcId="{FCCD2B61-9914-C042-89E4-CEAC894D3432}" destId="{60352F28-9B09-1C4D-B95F-3F7B6D47C83A}" srcOrd="1" destOrd="0" presId="urn:microsoft.com/office/officeart/2005/8/layout/orgChart1"/>
    <dgm:cxn modelId="{2279BF7E-5CBD-A540-9BFC-817AF30598BA}" type="presParOf" srcId="{60352F28-9B09-1C4D-B95F-3F7B6D47C83A}" destId="{45802C40-D98E-904A-910D-02BCA3484D7A}" srcOrd="0" destOrd="0" presId="urn:microsoft.com/office/officeart/2005/8/layout/orgChart1"/>
    <dgm:cxn modelId="{418F0512-A326-6D42-AF30-F189F7C373AE}" type="presParOf" srcId="{60352F28-9B09-1C4D-B95F-3F7B6D47C83A}" destId="{7AD351F5-8544-6C43-AE76-E68E6E689386}" srcOrd="1" destOrd="0" presId="urn:microsoft.com/office/officeart/2005/8/layout/orgChart1"/>
    <dgm:cxn modelId="{519762AC-84F1-B84E-AFDA-AF7FC9719886}" type="presParOf" srcId="{7AD351F5-8544-6C43-AE76-E68E6E689386}" destId="{86430968-CAEB-8147-BC81-5D90343B6F56}" srcOrd="0" destOrd="0" presId="urn:microsoft.com/office/officeart/2005/8/layout/orgChart1"/>
    <dgm:cxn modelId="{B9E80D50-2207-E042-9823-3E1AA0F0A0E6}" type="presParOf" srcId="{86430968-CAEB-8147-BC81-5D90343B6F56}" destId="{C8FA8F57-66A3-444D-8587-EC46657AE3FF}" srcOrd="0" destOrd="0" presId="urn:microsoft.com/office/officeart/2005/8/layout/orgChart1"/>
    <dgm:cxn modelId="{DCD7FCFD-1D82-5F4F-B6AD-9BCFDFB01061}" type="presParOf" srcId="{86430968-CAEB-8147-BC81-5D90343B6F56}" destId="{E1EC82C7-40A7-4D4F-B18F-A5C3DFF903C9}" srcOrd="1" destOrd="0" presId="urn:microsoft.com/office/officeart/2005/8/layout/orgChart1"/>
    <dgm:cxn modelId="{A1359BFC-C720-C74F-9A07-F052927445F2}" type="presParOf" srcId="{7AD351F5-8544-6C43-AE76-E68E6E689386}" destId="{A14FC98B-3B3C-EF45-81DE-C531A826C247}" srcOrd="1" destOrd="0" presId="urn:microsoft.com/office/officeart/2005/8/layout/orgChart1"/>
    <dgm:cxn modelId="{A5C2AF73-906F-224D-AE2B-E3AB235CC1D0}" type="presParOf" srcId="{7AD351F5-8544-6C43-AE76-E68E6E689386}" destId="{C8A15B10-A147-9F48-AE15-7C11D80A2185}" srcOrd="2" destOrd="0" presId="urn:microsoft.com/office/officeart/2005/8/layout/orgChart1"/>
    <dgm:cxn modelId="{BAD0F7DB-69C2-6A43-AE57-B8F3B5D8E170}" type="presParOf" srcId="{FCCD2B61-9914-C042-89E4-CEAC894D3432}" destId="{E8E44C1C-F8B8-DF4C-A9D1-2C94807C6FDE}" srcOrd="2" destOrd="0" presId="urn:microsoft.com/office/officeart/2005/8/layout/orgChart1"/>
    <dgm:cxn modelId="{0221029F-2DF7-EC48-92A2-CAE87AA46DB2}" type="presParOf" srcId="{A215871E-9452-B64F-A91B-4CC6409B9BAA}" destId="{660CCCE0-DFCF-1E48-A261-EFF2178D9F2E}" srcOrd="2" destOrd="0" presId="urn:microsoft.com/office/officeart/2005/8/layout/orgChart1"/>
    <dgm:cxn modelId="{53C9991F-F6E4-374F-BAA2-22B885A36E3F}" type="presParOf" srcId="{04001F3B-2969-FA4F-8606-DE6D262BD507}" destId="{9612AD1E-4D90-654B-8F69-106487BBDBA3}" srcOrd="2" destOrd="0" presId="urn:microsoft.com/office/officeart/2005/8/layout/orgChart1"/>
    <dgm:cxn modelId="{2A68BE60-DC90-4C4B-A33C-C72BC9E5A869}" type="presParOf" srcId="{88AD50FA-3919-7049-B096-04A8DF3BD361}" destId="{D00C6A0A-B51D-C849-8D4E-780828F94F2D}" srcOrd="6" destOrd="0" presId="urn:microsoft.com/office/officeart/2005/8/layout/orgChart1"/>
    <dgm:cxn modelId="{7B2B9834-B125-624A-AA34-CC738C511A67}" type="presParOf" srcId="{88AD50FA-3919-7049-B096-04A8DF3BD361}" destId="{F379E9F3-382D-504E-8B2D-12CF8EBE5EA0}" srcOrd="7" destOrd="0" presId="urn:microsoft.com/office/officeart/2005/8/layout/orgChart1"/>
    <dgm:cxn modelId="{A28B3F2A-C564-B64A-AAE4-B8E098066462}" type="presParOf" srcId="{F379E9F3-382D-504E-8B2D-12CF8EBE5EA0}" destId="{D44255B4-9F54-A64F-BBA3-FCABAD259987}" srcOrd="0" destOrd="0" presId="urn:microsoft.com/office/officeart/2005/8/layout/orgChart1"/>
    <dgm:cxn modelId="{0AFDE3C8-B23C-4640-8A8D-7D64CA4A7AD5}" type="presParOf" srcId="{D44255B4-9F54-A64F-BBA3-FCABAD259987}" destId="{0CAD84AB-CB07-1D48-BAF3-FDAFFA2CCE41}" srcOrd="0" destOrd="0" presId="urn:microsoft.com/office/officeart/2005/8/layout/orgChart1"/>
    <dgm:cxn modelId="{E577E554-C262-4C4D-8AD1-6AE4F2DF9CCA}" type="presParOf" srcId="{D44255B4-9F54-A64F-BBA3-FCABAD259987}" destId="{4E22ED50-FF11-4243-AB63-042FB493F178}" srcOrd="1" destOrd="0" presId="urn:microsoft.com/office/officeart/2005/8/layout/orgChart1"/>
    <dgm:cxn modelId="{9FECD2FF-D6A6-A140-9D40-568486B1526C}" type="presParOf" srcId="{F379E9F3-382D-504E-8B2D-12CF8EBE5EA0}" destId="{C0D2AE96-2FC6-8D44-8955-CA7EBFD85D99}" srcOrd="1" destOrd="0" presId="urn:microsoft.com/office/officeart/2005/8/layout/orgChart1"/>
    <dgm:cxn modelId="{0F0A1DB0-7FC7-9B4B-A15F-320A3BD720FB}" type="presParOf" srcId="{C0D2AE96-2FC6-8D44-8955-CA7EBFD85D99}" destId="{B87AF256-E55C-B644-B1F3-FD5E21060193}" srcOrd="0" destOrd="0" presId="urn:microsoft.com/office/officeart/2005/8/layout/orgChart1"/>
    <dgm:cxn modelId="{9C0A4900-A16B-F148-BBFD-CB186A775779}" type="presParOf" srcId="{C0D2AE96-2FC6-8D44-8955-CA7EBFD85D99}" destId="{98F08FCD-9F77-2241-8E8E-63AE9D5D87A2}" srcOrd="1" destOrd="0" presId="urn:microsoft.com/office/officeart/2005/8/layout/orgChart1"/>
    <dgm:cxn modelId="{65E1739A-4FEA-6B4D-BB15-223B185B29A0}" type="presParOf" srcId="{98F08FCD-9F77-2241-8E8E-63AE9D5D87A2}" destId="{09F3F6E3-7498-4049-ADC8-9A529A0EBCE6}" srcOrd="0" destOrd="0" presId="urn:microsoft.com/office/officeart/2005/8/layout/orgChart1"/>
    <dgm:cxn modelId="{A28F4AEB-BE40-8E4D-89E7-6AB8EBA2006A}" type="presParOf" srcId="{09F3F6E3-7498-4049-ADC8-9A529A0EBCE6}" destId="{C3EDE7A6-3DEC-F44B-9B5E-8B9BD65151E1}" srcOrd="0" destOrd="0" presId="urn:microsoft.com/office/officeart/2005/8/layout/orgChart1"/>
    <dgm:cxn modelId="{28470EE2-92F0-514F-8628-37D55C3F4E66}" type="presParOf" srcId="{09F3F6E3-7498-4049-ADC8-9A529A0EBCE6}" destId="{3B823567-CEA2-F94A-A767-13344B828491}" srcOrd="1" destOrd="0" presId="urn:microsoft.com/office/officeart/2005/8/layout/orgChart1"/>
    <dgm:cxn modelId="{5481824C-E5D9-884F-8EA6-6FBEC28D2603}" type="presParOf" srcId="{98F08FCD-9F77-2241-8E8E-63AE9D5D87A2}" destId="{B5295286-EFDB-AF45-8AB9-A8160D02A8D0}" srcOrd="1" destOrd="0" presId="urn:microsoft.com/office/officeart/2005/8/layout/orgChart1"/>
    <dgm:cxn modelId="{7D5B6F11-4A15-7649-8DD7-A2FB46809247}" type="presParOf" srcId="{B5295286-EFDB-AF45-8AB9-A8160D02A8D0}" destId="{98EED896-0DE6-EA41-A656-6C57491807F7}" srcOrd="0" destOrd="0" presId="urn:microsoft.com/office/officeart/2005/8/layout/orgChart1"/>
    <dgm:cxn modelId="{0EA79D61-38A5-EA46-B5EF-591C9ECF7B92}" type="presParOf" srcId="{B5295286-EFDB-AF45-8AB9-A8160D02A8D0}" destId="{2153D7D4-7E4A-B54D-B9B9-21406865E011}" srcOrd="1" destOrd="0" presId="urn:microsoft.com/office/officeart/2005/8/layout/orgChart1"/>
    <dgm:cxn modelId="{638CDC3B-B340-BA43-955D-3EB5C38D62DA}" type="presParOf" srcId="{2153D7D4-7E4A-B54D-B9B9-21406865E011}" destId="{3542D68C-8474-DE45-A515-06F8EA8EFB0B}" srcOrd="0" destOrd="0" presId="urn:microsoft.com/office/officeart/2005/8/layout/orgChart1"/>
    <dgm:cxn modelId="{89717470-E70D-804D-8E40-3CC2F2775233}" type="presParOf" srcId="{3542D68C-8474-DE45-A515-06F8EA8EFB0B}" destId="{6465D639-98F4-A14C-B36A-DB0120464A15}" srcOrd="0" destOrd="0" presId="urn:microsoft.com/office/officeart/2005/8/layout/orgChart1"/>
    <dgm:cxn modelId="{3E1A85AF-FD8A-5546-965D-A3DE601DACE5}" type="presParOf" srcId="{3542D68C-8474-DE45-A515-06F8EA8EFB0B}" destId="{E18A7CBC-8994-274E-ACC9-7328532AD32F}" srcOrd="1" destOrd="0" presId="urn:microsoft.com/office/officeart/2005/8/layout/orgChart1"/>
    <dgm:cxn modelId="{9753CA97-584A-6346-A8B4-43A051C7E427}" type="presParOf" srcId="{2153D7D4-7E4A-B54D-B9B9-21406865E011}" destId="{B59C46DB-5491-5A41-94C3-18B51E86832D}" srcOrd="1" destOrd="0" presId="urn:microsoft.com/office/officeart/2005/8/layout/orgChart1"/>
    <dgm:cxn modelId="{B19A7156-0A1D-C840-9BC4-077F58AA810B}" type="presParOf" srcId="{B59C46DB-5491-5A41-94C3-18B51E86832D}" destId="{36DCE91F-FC15-1B4A-88B4-DF64A44B0419}" srcOrd="0" destOrd="0" presId="urn:microsoft.com/office/officeart/2005/8/layout/orgChart1"/>
    <dgm:cxn modelId="{D124F594-5D4C-BC47-99BF-5B6BFC587E44}" type="presParOf" srcId="{B59C46DB-5491-5A41-94C3-18B51E86832D}" destId="{56269A94-55E4-0B49-8BA3-9688BB0D4D5C}" srcOrd="1" destOrd="0" presId="urn:microsoft.com/office/officeart/2005/8/layout/orgChart1"/>
    <dgm:cxn modelId="{9D5E3C85-A5D8-E743-BDFB-569A5D8FCCA0}" type="presParOf" srcId="{56269A94-55E4-0B49-8BA3-9688BB0D4D5C}" destId="{A7F5BBA0-4290-F74D-8124-D53157A8F8DC}" srcOrd="0" destOrd="0" presId="urn:microsoft.com/office/officeart/2005/8/layout/orgChart1"/>
    <dgm:cxn modelId="{11B0BEAF-6B88-284D-A378-2A8467BFEE2C}" type="presParOf" srcId="{A7F5BBA0-4290-F74D-8124-D53157A8F8DC}" destId="{341D6645-3B1F-0645-80BD-EEAFC022FE14}" srcOrd="0" destOrd="0" presId="urn:microsoft.com/office/officeart/2005/8/layout/orgChart1"/>
    <dgm:cxn modelId="{145F3F3E-FCAF-B445-BDDB-46CA570514A0}" type="presParOf" srcId="{A7F5BBA0-4290-F74D-8124-D53157A8F8DC}" destId="{65E26C13-95D3-A94B-8EE8-19302758028A}" srcOrd="1" destOrd="0" presId="urn:microsoft.com/office/officeart/2005/8/layout/orgChart1"/>
    <dgm:cxn modelId="{360A97ED-A91A-A640-A8D3-1BBFA6F96402}" type="presParOf" srcId="{56269A94-55E4-0B49-8BA3-9688BB0D4D5C}" destId="{7A0BA208-F586-6347-9DB6-D64E90B92502}" srcOrd="1" destOrd="0" presId="urn:microsoft.com/office/officeart/2005/8/layout/orgChart1"/>
    <dgm:cxn modelId="{2E99675E-EA0E-4046-9436-9612917AA257}" type="presParOf" srcId="{56269A94-55E4-0B49-8BA3-9688BB0D4D5C}" destId="{770C9073-A136-0E46-B3A5-48DDCC981829}" srcOrd="2" destOrd="0" presId="urn:microsoft.com/office/officeart/2005/8/layout/orgChart1"/>
    <dgm:cxn modelId="{00113915-036D-614D-A9F8-1AF25DECC692}" type="presParOf" srcId="{2153D7D4-7E4A-B54D-B9B9-21406865E011}" destId="{6D34C25B-74E8-1845-827D-55F705CA9FEF}" srcOrd="2" destOrd="0" presId="urn:microsoft.com/office/officeart/2005/8/layout/orgChart1"/>
    <dgm:cxn modelId="{CB1CB968-7294-1B4C-9FBE-AE3FDCA81D81}" type="presParOf" srcId="{98F08FCD-9F77-2241-8E8E-63AE9D5D87A2}" destId="{D14AFF80-C652-9142-AB33-203D68001246}" srcOrd="2" destOrd="0" presId="urn:microsoft.com/office/officeart/2005/8/layout/orgChart1"/>
    <dgm:cxn modelId="{99EA240A-82E8-B048-BBD5-9C392BD68F45}" type="presParOf" srcId="{F379E9F3-382D-504E-8B2D-12CF8EBE5EA0}" destId="{9014C2EC-B2B8-D843-8BC7-EA881CCB20A2}" srcOrd="2" destOrd="0" presId="urn:microsoft.com/office/officeart/2005/8/layout/orgChart1"/>
    <dgm:cxn modelId="{5D829052-904B-754C-A73A-3109ABF40A97}" type="presParOf" srcId="{4AF59B6E-5F41-B244-BF92-FA15D2A49D52}" destId="{3851F61A-7B45-8946-AFFB-5C7796C10D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DCE91F-FC15-1B4A-88B4-DF64A44B0419}">
      <dsp:nvSpPr>
        <dsp:cNvPr id="0" name=""/>
        <dsp:cNvSpPr/>
      </dsp:nvSpPr>
      <dsp:spPr>
        <a:xfrm>
          <a:off x="5929321" y="3471515"/>
          <a:ext cx="120309" cy="628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148"/>
              </a:lnTo>
              <a:lnTo>
                <a:pt x="120309" y="628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EED896-0DE6-EA41-A656-6C57491807F7}">
      <dsp:nvSpPr>
        <dsp:cNvPr id="0" name=""/>
        <dsp:cNvSpPr/>
      </dsp:nvSpPr>
      <dsp:spPr>
        <a:xfrm>
          <a:off x="6204427" y="2665846"/>
          <a:ext cx="91440" cy="286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AF256-E55C-B644-B1F3-FD5E21060193}">
      <dsp:nvSpPr>
        <dsp:cNvPr id="0" name=""/>
        <dsp:cNvSpPr/>
      </dsp:nvSpPr>
      <dsp:spPr>
        <a:xfrm>
          <a:off x="6204427" y="1696311"/>
          <a:ext cx="91440" cy="286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0C6A0A-B51D-C849-8D4E-780828F94F2D}">
      <dsp:nvSpPr>
        <dsp:cNvPr id="0" name=""/>
        <dsp:cNvSpPr/>
      </dsp:nvSpPr>
      <dsp:spPr>
        <a:xfrm>
          <a:off x="4128133" y="675014"/>
          <a:ext cx="2122013" cy="511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838"/>
              </a:lnTo>
              <a:lnTo>
                <a:pt x="2122013" y="367838"/>
              </a:lnTo>
              <a:lnTo>
                <a:pt x="2122013" y="511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802C40-D98E-904A-910D-02BCA3484D7A}">
      <dsp:nvSpPr>
        <dsp:cNvPr id="0" name=""/>
        <dsp:cNvSpPr/>
      </dsp:nvSpPr>
      <dsp:spPr>
        <a:xfrm>
          <a:off x="4282866" y="3428179"/>
          <a:ext cx="114459" cy="628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148"/>
              </a:lnTo>
              <a:lnTo>
                <a:pt x="114459" y="628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73BF8A-24BF-154E-ACEA-38BBC6CCF251}">
      <dsp:nvSpPr>
        <dsp:cNvPr id="0" name=""/>
        <dsp:cNvSpPr/>
      </dsp:nvSpPr>
      <dsp:spPr>
        <a:xfrm>
          <a:off x="4542372" y="2665846"/>
          <a:ext cx="91440" cy="286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FBD3E0-C8DB-3E4E-961F-3C62F51F1848}">
      <dsp:nvSpPr>
        <dsp:cNvPr id="0" name=""/>
        <dsp:cNvSpPr/>
      </dsp:nvSpPr>
      <dsp:spPr>
        <a:xfrm>
          <a:off x="4542372" y="1696311"/>
          <a:ext cx="91440" cy="286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8CAB24-5F2B-DE44-8215-CB708D8B4A8F}">
      <dsp:nvSpPr>
        <dsp:cNvPr id="0" name=""/>
        <dsp:cNvSpPr/>
      </dsp:nvSpPr>
      <dsp:spPr>
        <a:xfrm>
          <a:off x="4128133" y="675014"/>
          <a:ext cx="459958" cy="511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838"/>
              </a:lnTo>
              <a:lnTo>
                <a:pt x="459958" y="367838"/>
              </a:lnTo>
              <a:lnTo>
                <a:pt x="459958" y="511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316F8-CBBA-AF4E-9EB3-F84EEA4E2447}">
      <dsp:nvSpPr>
        <dsp:cNvPr id="0" name=""/>
        <dsp:cNvSpPr/>
      </dsp:nvSpPr>
      <dsp:spPr>
        <a:xfrm>
          <a:off x="2637808" y="3417788"/>
          <a:ext cx="107212" cy="628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148"/>
              </a:lnTo>
              <a:lnTo>
                <a:pt x="107212" y="628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EB63-9EC0-A547-A49E-4BB87D96EB6D}">
      <dsp:nvSpPr>
        <dsp:cNvPr id="0" name=""/>
        <dsp:cNvSpPr/>
      </dsp:nvSpPr>
      <dsp:spPr>
        <a:xfrm>
          <a:off x="2877989" y="2665846"/>
          <a:ext cx="91440" cy="286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598AB-DEBD-CF47-9FB7-5C2EFAFB31F5}">
      <dsp:nvSpPr>
        <dsp:cNvPr id="0" name=""/>
        <dsp:cNvSpPr/>
      </dsp:nvSpPr>
      <dsp:spPr>
        <a:xfrm>
          <a:off x="2877989" y="1696311"/>
          <a:ext cx="91440" cy="286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34DE95-8BCB-BE41-ABBB-A49BAF467AB6}">
      <dsp:nvSpPr>
        <dsp:cNvPr id="0" name=""/>
        <dsp:cNvSpPr/>
      </dsp:nvSpPr>
      <dsp:spPr>
        <a:xfrm>
          <a:off x="2923709" y="675014"/>
          <a:ext cx="1204424" cy="511219"/>
        </a:xfrm>
        <a:custGeom>
          <a:avLst/>
          <a:gdLst/>
          <a:ahLst/>
          <a:cxnLst/>
          <a:rect l="0" t="0" r="0" b="0"/>
          <a:pathLst>
            <a:path>
              <a:moveTo>
                <a:pt x="1204424" y="0"/>
              </a:moveTo>
              <a:lnTo>
                <a:pt x="1204424" y="367838"/>
              </a:lnTo>
              <a:lnTo>
                <a:pt x="0" y="367838"/>
              </a:lnTo>
              <a:lnTo>
                <a:pt x="0" y="511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F53A24-CB55-5942-8757-47AA0CFB8B01}">
      <dsp:nvSpPr>
        <dsp:cNvPr id="0" name=""/>
        <dsp:cNvSpPr/>
      </dsp:nvSpPr>
      <dsp:spPr>
        <a:xfrm>
          <a:off x="413855" y="3453271"/>
          <a:ext cx="102868" cy="628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148"/>
              </a:lnTo>
              <a:lnTo>
                <a:pt x="102868" y="628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94C7F0-E03F-5845-9328-2BB9620AFC26}">
      <dsp:nvSpPr>
        <dsp:cNvPr id="0" name=""/>
        <dsp:cNvSpPr/>
      </dsp:nvSpPr>
      <dsp:spPr>
        <a:xfrm>
          <a:off x="642451" y="2665846"/>
          <a:ext cx="91440" cy="286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3A18D8-C006-0E44-8916-91FC891E4210}">
      <dsp:nvSpPr>
        <dsp:cNvPr id="0" name=""/>
        <dsp:cNvSpPr/>
      </dsp:nvSpPr>
      <dsp:spPr>
        <a:xfrm>
          <a:off x="1370941" y="1696311"/>
          <a:ext cx="654705" cy="628148"/>
        </a:xfrm>
        <a:custGeom>
          <a:avLst/>
          <a:gdLst/>
          <a:ahLst/>
          <a:cxnLst/>
          <a:rect l="0" t="0" r="0" b="0"/>
          <a:pathLst>
            <a:path>
              <a:moveTo>
                <a:pt x="654705" y="0"/>
              </a:moveTo>
              <a:lnTo>
                <a:pt x="654705" y="628148"/>
              </a:lnTo>
              <a:lnTo>
                <a:pt x="0" y="628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9FAE-651D-A140-A1F6-1D8874F561E0}">
      <dsp:nvSpPr>
        <dsp:cNvPr id="0" name=""/>
        <dsp:cNvSpPr/>
      </dsp:nvSpPr>
      <dsp:spPr>
        <a:xfrm>
          <a:off x="2025647" y="675014"/>
          <a:ext cx="2102486" cy="511219"/>
        </a:xfrm>
        <a:custGeom>
          <a:avLst/>
          <a:gdLst/>
          <a:ahLst/>
          <a:cxnLst/>
          <a:rect l="0" t="0" r="0" b="0"/>
          <a:pathLst>
            <a:path>
              <a:moveTo>
                <a:pt x="2102486" y="0"/>
              </a:moveTo>
              <a:lnTo>
                <a:pt x="2102486" y="367838"/>
              </a:lnTo>
              <a:lnTo>
                <a:pt x="0" y="367838"/>
              </a:lnTo>
              <a:lnTo>
                <a:pt x="0" y="5112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7E7D7-5CAC-AF48-AF28-51CBCD70DB49}">
      <dsp:nvSpPr>
        <dsp:cNvPr id="0" name=""/>
        <dsp:cNvSpPr/>
      </dsp:nvSpPr>
      <dsp:spPr>
        <a:xfrm>
          <a:off x="3062909" y="0"/>
          <a:ext cx="2130449" cy="6750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Patients aged 65+y (n=1307)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701 women (53.6%)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606 men (46.4%)</a:t>
          </a:r>
        </a:p>
      </dsp:txBody>
      <dsp:txXfrm>
        <a:off x="3062909" y="0"/>
        <a:ext cx="2130449" cy="675014"/>
      </dsp:txXfrm>
    </dsp:sp>
    <dsp:sp modelId="{70DF84EC-42B5-F147-8679-898F21583F76}">
      <dsp:nvSpPr>
        <dsp:cNvPr id="0" name=""/>
        <dsp:cNvSpPr/>
      </dsp:nvSpPr>
      <dsp:spPr>
        <a:xfrm>
          <a:off x="1719998" y="1186234"/>
          <a:ext cx="611298" cy="510077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8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(.6%)</a:t>
          </a:r>
          <a:endParaRPr lang="en-US" sz="1050" kern="1200" dirty="0"/>
        </a:p>
      </dsp:txBody>
      <dsp:txXfrm>
        <a:off x="1809521" y="1260933"/>
        <a:ext cx="432252" cy="360679"/>
      </dsp:txXfrm>
    </dsp:sp>
    <dsp:sp modelId="{6605D418-6941-5D4D-B23D-235259CEB673}">
      <dsp:nvSpPr>
        <dsp:cNvPr id="0" name=""/>
        <dsp:cNvSpPr/>
      </dsp:nvSpPr>
      <dsp:spPr>
        <a:xfrm>
          <a:off x="5400" y="1983075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Low: &lt; 1%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1.1%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na</a:t>
          </a:r>
          <a:r>
            <a:rPr lang="en-US" sz="1100" kern="1200" dirty="0" smtClean="0"/>
            <a:t> for men</a:t>
          </a:r>
          <a:endParaRPr lang="en-US" sz="1100" kern="1200" dirty="0"/>
        </a:p>
      </dsp:txBody>
      <dsp:txXfrm>
        <a:off x="5400" y="1983075"/>
        <a:ext cx="1365541" cy="682770"/>
      </dsp:txXfrm>
    </dsp:sp>
    <dsp:sp modelId="{7D13BE47-2A1F-0442-9E7C-EF694835A248}">
      <dsp:nvSpPr>
        <dsp:cNvPr id="0" name=""/>
        <dsp:cNvSpPr/>
      </dsp:nvSpPr>
      <dsp:spPr>
        <a:xfrm>
          <a:off x="345277" y="2952609"/>
          <a:ext cx="685788" cy="500662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128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(9.8%)</a:t>
          </a:r>
        </a:p>
      </dsp:txBody>
      <dsp:txXfrm>
        <a:off x="445708" y="3025929"/>
        <a:ext cx="484926" cy="354022"/>
      </dsp:txXfrm>
    </dsp:sp>
    <dsp:sp modelId="{3552A860-48DD-8646-87A1-1D94D7CB66B3}">
      <dsp:nvSpPr>
        <dsp:cNvPr id="0" name=""/>
        <dsp:cNvSpPr/>
      </dsp:nvSpPr>
      <dsp:spPr>
        <a:xfrm>
          <a:off x="516724" y="3740035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Low: &lt; 1%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18.3%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na</a:t>
          </a:r>
          <a:r>
            <a:rPr lang="en-US" sz="1100" kern="1200" dirty="0" smtClean="0"/>
            <a:t> for men</a:t>
          </a:r>
          <a:endParaRPr lang="en-US" sz="1100" kern="1200" dirty="0"/>
        </a:p>
      </dsp:txBody>
      <dsp:txXfrm>
        <a:off x="516724" y="3740035"/>
        <a:ext cx="1365541" cy="682770"/>
      </dsp:txXfrm>
    </dsp:sp>
    <dsp:sp modelId="{C895D4D4-1CCC-F24F-B740-5CCE4BE43099}">
      <dsp:nvSpPr>
        <dsp:cNvPr id="0" name=""/>
        <dsp:cNvSpPr/>
      </dsp:nvSpPr>
      <dsp:spPr>
        <a:xfrm>
          <a:off x="2618060" y="1186234"/>
          <a:ext cx="611298" cy="510077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571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(43.7%)</a:t>
          </a:r>
          <a:endParaRPr lang="en-US" sz="1050" kern="1200" dirty="0"/>
        </a:p>
      </dsp:txBody>
      <dsp:txXfrm>
        <a:off x="2707583" y="1260933"/>
        <a:ext cx="432252" cy="360679"/>
      </dsp:txXfrm>
    </dsp:sp>
    <dsp:sp modelId="{B278D32E-0740-4A40-A6F9-D0B2FD926D0D}">
      <dsp:nvSpPr>
        <dsp:cNvPr id="0" name=""/>
        <dsp:cNvSpPr/>
      </dsp:nvSpPr>
      <dsp:spPr>
        <a:xfrm>
          <a:off x="2240938" y="1983075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Moderate: 1-5%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50.8%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35.5% of men</a:t>
          </a:r>
          <a:endParaRPr lang="en-US" sz="1100" kern="1200" dirty="0"/>
        </a:p>
      </dsp:txBody>
      <dsp:txXfrm>
        <a:off x="2240938" y="1983075"/>
        <a:ext cx="1365541" cy="682770"/>
      </dsp:txXfrm>
    </dsp:sp>
    <dsp:sp modelId="{9F9C44F7-87FE-EE4D-874B-66321E9A67F9}">
      <dsp:nvSpPr>
        <dsp:cNvPr id="0" name=""/>
        <dsp:cNvSpPr/>
      </dsp:nvSpPr>
      <dsp:spPr>
        <a:xfrm>
          <a:off x="2566333" y="2952609"/>
          <a:ext cx="714751" cy="465178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629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(48.1%)</a:t>
          </a:r>
          <a:endParaRPr lang="en-US" sz="1100" kern="1200" dirty="0"/>
        </a:p>
      </dsp:txBody>
      <dsp:txXfrm>
        <a:off x="2671006" y="3020733"/>
        <a:ext cx="505405" cy="328930"/>
      </dsp:txXfrm>
    </dsp:sp>
    <dsp:sp modelId="{9E015410-68FE-2A4C-9114-A88239C2CE72}">
      <dsp:nvSpPr>
        <dsp:cNvPr id="0" name=""/>
        <dsp:cNvSpPr/>
      </dsp:nvSpPr>
      <dsp:spPr>
        <a:xfrm>
          <a:off x="2745021" y="3704551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Moderate: 1-5%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49.9%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46% of men </a:t>
          </a:r>
          <a:endParaRPr lang="en-US" sz="1100" kern="1200" dirty="0"/>
        </a:p>
      </dsp:txBody>
      <dsp:txXfrm>
        <a:off x="2745021" y="3704551"/>
        <a:ext cx="1365541" cy="682770"/>
      </dsp:txXfrm>
    </dsp:sp>
    <dsp:sp modelId="{3B1492AD-7280-DC40-BEB2-D2A79F33E98F}">
      <dsp:nvSpPr>
        <dsp:cNvPr id="0" name=""/>
        <dsp:cNvSpPr/>
      </dsp:nvSpPr>
      <dsp:spPr>
        <a:xfrm>
          <a:off x="4282443" y="1186234"/>
          <a:ext cx="611298" cy="510077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296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(22.6%)</a:t>
          </a:r>
          <a:endParaRPr lang="en-US" sz="1050" kern="1200" dirty="0"/>
        </a:p>
      </dsp:txBody>
      <dsp:txXfrm>
        <a:off x="4371966" y="1260933"/>
        <a:ext cx="432252" cy="360679"/>
      </dsp:txXfrm>
    </dsp:sp>
    <dsp:sp modelId="{8ADDCE7D-FDB1-C74B-80B9-C53BF06FBE8E}">
      <dsp:nvSpPr>
        <dsp:cNvPr id="0" name=""/>
        <dsp:cNvSpPr/>
      </dsp:nvSpPr>
      <dsp:spPr>
        <a:xfrm>
          <a:off x="3905321" y="1983075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High: 5-10%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18.4%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27.6% of men</a:t>
          </a:r>
          <a:endParaRPr lang="en-US" sz="1100" kern="1200" dirty="0"/>
        </a:p>
      </dsp:txBody>
      <dsp:txXfrm>
        <a:off x="3905321" y="1983075"/>
        <a:ext cx="1365541" cy="682770"/>
      </dsp:txXfrm>
    </dsp:sp>
    <dsp:sp modelId="{57802C2D-B8DF-AC4E-9DF5-6FE50988C425}">
      <dsp:nvSpPr>
        <dsp:cNvPr id="0" name=""/>
        <dsp:cNvSpPr/>
      </dsp:nvSpPr>
      <dsp:spPr>
        <a:xfrm>
          <a:off x="4206560" y="2952609"/>
          <a:ext cx="763064" cy="475570"/>
        </a:xfrm>
        <a:prstGeom prst="ellipse">
          <a:avLst/>
        </a:prstGeom>
        <a:solidFill>
          <a:schemeClr val="accent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263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(20.1%)</a:t>
          </a:r>
          <a:endParaRPr lang="en-US" sz="1100" kern="1200" dirty="0"/>
        </a:p>
      </dsp:txBody>
      <dsp:txXfrm>
        <a:off x="4318308" y="3022255"/>
        <a:ext cx="539568" cy="336278"/>
      </dsp:txXfrm>
    </dsp:sp>
    <dsp:sp modelId="{C8FA8F57-66A3-444D-8587-EC46657AE3FF}">
      <dsp:nvSpPr>
        <dsp:cNvPr id="0" name=""/>
        <dsp:cNvSpPr/>
      </dsp:nvSpPr>
      <dsp:spPr>
        <a:xfrm>
          <a:off x="4397326" y="3714943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High: 5-10%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15.3%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25.7% of men</a:t>
          </a:r>
          <a:endParaRPr lang="en-US" sz="1100" kern="1200" dirty="0"/>
        </a:p>
      </dsp:txBody>
      <dsp:txXfrm>
        <a:off x="4397326" y="3714943"/>
        <a:ext cx="1365541" cy="682770"/>
      </dsp:txXfrm>
    </dsp:sp>
    <dsp:sp modelId="{0CAD84AB-CB07-1D48-BAF3-FDAFFA2CCE41}">
      <dsp:nvSpPr>
        <dsp:cNvPr id="0" name=""/>
        <dsp:cNvSpPr/>
      </dsp:nvSpPr>
      <dsp:spPr>
        <a:xfrm>
          <a:off x="5944498" y="1186234"/>
          <a:ext cx="611298" cy="510077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432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(33.1%)</a:t>
          </a:r>
          <a:endParaRPr lang="en-US" sz="1050" kern="1200" dirty="0"/>
        </a:p>
      </dsp:txBody>
      <dsp:txXfrm>
        <a:off x="6034021" y="1260933"/>
        <a:ext cx="432252" cy="360679"/>
      </dsp:txXfrm>
    </dsp:sp>
    <dsp:sp modelId="{C3EDE7A6-3DEC-F44B-9B5E-8B9BD65151E1}">
      <dsp:nvSpPr>
        <dsp:cNvPr id="0" name=""/>
        <dsp:cNvSpPr/>
      </dsp:nvSpPr>
      <dsp:spPr>
        <a:xfrm>
          <a:off x="5567376" y="1983075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Very high: &gt;10%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29.7%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36.9% of men</a:t>
          </a:r>
          <a:endParaRPr lang="en-US" sz="1100" kern="1200" dirty="0"/>
        </a:p>
      </dsp:txBody>
      <dsp:txXfrm>
        <a:off x="5567376" y="1983075"/>
        <a:ext cx="1365541" cy="682770"/>
      </dsp:txXfrm>
    </dsp:sp>
    <dsp:sp modelId="{6465D639-98F4-A14C-B36A-DB0120464A15}">
      <dsp:nvSpPr>
        <dsp:cNvPr id="0" name=""/>
        <dsp:cNvSpPr/>
      </dsp:nvSpPr>
      <dsp:spPr>
        <a:xfrm>
          <a:off x="5849114" y="2952609"/>
          <a:ext cx="802064" cy="518905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287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(22%)</a:t>
          </a:r>
          <a:endParaRPr lang="en-US" sz="1100" kern="1200" dirty="0"/>
        </a:p>
      </dsp:txBody>
      <dsp:txXfrm>
        <a:off x="5966574" y="3028601"/>
        <a:ext cx="567144" cy="366921"/>
      </dsp:txXfrm>
    </dsp:sp>
    <dsp:sp modelId="{341D6645-3B1F-0645-80BD-EEAFC022FE14}">
      <dsp:nvSpPr>
        <dsp:cNvPr id="0" name=""/>
        <dsp:cNvSpPr/>
      </dsp:nvSpPr>
      <dsp:spPr>
        <a:xfrm>
          <a:off x="6049631" y="3758279"/>
          <a:ext cx="1365541" cy="6827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Very high: &gt;10% risk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16.5% of women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28.2% of men</a:t>
          </a:r>
          <a:endParaRPr lang="en-US" sz="1100" kern="1200" dirty="0"/>
        </a:p>
      </dsp:txBody>
      <dsp:txXfrm>
        <a:off x="6049631" y="3758279"/>
        <a:ext cx="1365541" cy="682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4441B-6B84-914C-8FBC-56A88F470A2C}" type="datetimeFigureOut">
              <a:rPr lang="es-ES" smtClean="0"/>
              <a:t>7/5/17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C833F-A980-AD42-8071-11F6A16F7B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9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</a:t>
            </a:r>
            <a:r>
              <a:rPr lang="en-US" baseline="0" dirty="0" smtClean="0"/>
              <a:t> A .1.  National distribution of the risk of CVD in a 5-year period and risk  reclassification according to SCORE O.P models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C833F-A980-AD42-8071-11F6A16F7B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7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8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6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1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4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4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1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3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4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2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1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24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4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E043E-A8C8-564E-9E1B-BB8761064593}" type="datetimeFigureOut">
              <a:rPr lang="es-ES" smtClean="0"/>
              <a:t>7/4/17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23160-B757-FB42-B4D2-C53B9E957A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495711"/>
              </p:ext>
            </p:extLst>
          </p:nvPr>
        </p:nvGraphicFramePr>
        <p:xfrm>
          <a:off x="419099" y="295276"/>
          <a:ext cx="7420573" cy="4665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7061027" y="1086828"/>
            <a:ext cx="1838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Overall risk according to SCORE O.P </a:t>
            </a:r>
            <a:r>
              <a:rPr lang="en-US" sz="1200" dirty="0" smtClean="0"/>
              <a:t>High risk (5y)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104588" y="3035660"/>
            <a:ext cx="1676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Overall risk according to SCORE O.P </a:t>
            </a:r>
            <a:r>
              <a:rPr lang="en-US" sz="1200" dirty="0" smtClean="0"/>
              <a:t>Low risk (5y)</a:t>
            </a:r>
            <a:endParaRPr lang="en-US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7478405" y="2417759"/>
            <a:ext cx="121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Kappa test: </a:t>
            </a:r>
            <a:r>
              <a:rPr lang="en-US" sz="1200" dirty="0" smtClean="0"/>
              <a:t>0.50</a:t>
            </a:r>
          </a:p>
        </p:txBody>
      </p:sp>
    </p:spTree>
    <p:extLst>
      <p:ext uri="{BB962C8B-B14F-4D97-AF65-F5344CB8AC3E}">
        <p14:creationId xmlns:p14="http://schemas.microsoft.com/office/powerpoint/2010/main" val="1865259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233</Words>
  <Application>Microsoft Macintosh PowerPoint</Application>
  <PresentationFormat>Presentación en pantalla (16:9)</PresentationFormat>
  <Paragraphs>48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 Sisa</dc:creator>
  <cp:lastModifiedBy>Ivan Sisa</cp:lastModifiedBy>
  <cp:revision>11</cp:revision>
  <dcterms:created xsi:type="dcterms:W3CDTF">2016-11-22T15:34:07Z</dcterms:created>
  <dcterms:modified xsi:type="dcterms:W3CDTF">2017-07-05T20:59:25Z</dcterms:modified>
</cp:coreProperties>
</file>